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0"/>
  </p:handoutMasterIdLst>
  <p:sldIdLst>
    <p:sldId id="271" r:id="rId4"/>
    <p:sldId id="272" r:id="rId5"/>
    <p:sldId id="309" r:id="rId6"/>
    <p:sldId id="279" r:id="rId7"/>
    <p:sldId id="288" r:id="rId8"/>
    <p:sldId id="311" r:id="rId9"/>
    <p:sldId id="312" r:id="rId10"/>
    <p:sldId id="308" r:id="rId11"/>
    <p:sldId id="275" r:id="rId12"/>
    <p:sldId id="297" r:id="rId13"/>
    <p:sldId id="298" r:id="rId14"/>
    <p:sldId id="315" r:id="rId15"/>
    <p:sldId id="299" r:id="rId16"/>
    <p:sldId id="282" r:id="rId17"/>
    <p:sldId id="289" r:id="rId18"/>
    <p:sldId id="261" r:id="rId19"/>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0A4F"/>
    <a:srgbClr val="224A9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24" autoAdjust="0"/>
    <p:restoredTop sz="94660"/>
  </p:normalViewPr>
  <p:slideViewPr>
    <p:cSldViewPr snapToGrid="0">
      <p:cViewPr>
        <p:scale>
          <a:sx n="116" d="100"/>
          <a:sy n="116" d="100"/>
        </p:scale>
        <p:origin x="-108" y="-126"/>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4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2662CD7-8945-430B-8525-FD12B698D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6FB413FC-DE78-45A4-B05D-35B21A8CC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28FD5-AB65-421A-9E64-A8DCDB77E4A0}" type="datetimeFigureOut">
              <a:rPr lang="en-US" smtClean="0"/>
              <a:t>1/14/2019</a:t>
            </a:fld>
            <a:endParaRPr lang="en-US"/>
          </a:p>
        </p:txBody>
      </p:sp>
      <p:sp>
        <p:nvSpPr>
          <p:cNvPr id="4" name="Footer Placeholder 3">
            <a:extLst>
              <a:ext uri="{FF2B5EF4-FFF2-40B4-BE49-F238E27FC236}">
                <a16:creationId xmlns:a16="http://schemas.microsoft.com/office/drawing/2014/main" xmlns="" id="{44E2177D-274A-46E1-AA96-CA0ED82753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90BD3611-6525-48A2-ABAB-3ABD0C05A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4CA550-1E3C-4DE0-AB31-5C0AC35C0C5B}" type="slidenum">
              <a:rPr lang="en-US" smtClean="0"/>
              <a:t>‹#›</a:t>
            </a:fld>
            <a:endParaRPr lang="en-US"/>
          </a:p>
        </p:txBody>
      </p:sp>
    </p:spTree>
    <p:extLst>
      <p:ext uri="{BB962C8B-B14F-4D97-AF65-F5344CB8AC3E}">
        <p14:creationId xmlns:p14="http://schemas.microsoft.com/office/powerpoint/2010/main" val="94876599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xmlns=""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xmlns=""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xmlns=""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xmlns=""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xmlns=""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xmlns=""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xmlns=""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xmlns=""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xmlns=""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xmlns=""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xmlns=""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xmlns=""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xmlns=""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xmlns=""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xmlns=""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xmlns=""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xmlns=""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xmlns=""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xmlns=""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xmlns=""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xmlns=""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xmlns=""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xmlns=""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xmlns=""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xmlns=""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xmlns=""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xmlns=""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xmlns=""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xmlns=""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xmlns=""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xmlns=""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xmlns=""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xmlns=""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xmlns=""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xmlns=""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xmlns=""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xmlns=""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xmlns=""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xmlns=""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xmlns=""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xmlns=""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xmlns=""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xmlns=""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xmlns=""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xmlns=""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xmlns=""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xmlns=""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xmlns=""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xmlns=""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xmlns=""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xmlns=""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xmlns=""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xmlns=""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xmlns=""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xmlns=""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xmlns=""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xmlns=""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xmlns=""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xmlns=""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xmlns=""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xmlns=""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xmlns=""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xmlns=""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xmlns=""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xmlns=""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380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xmlns=""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xmlns=""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xmlns=""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8079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xmlns="" id="{FE7C757C-32BA-419F-8126-930332EE76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xmlns=""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6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xmlns=""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xmlns=""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xmlns=""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xmlns=""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xmlns=""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xmlns=""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xmlns=""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411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5925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xmlns=""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77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xmlns=""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6911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xmlns=""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xmlns=""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xmlns=""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xmlns=""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xmlns=""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xmlns=""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xmlns=""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1555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87758"/>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xmlns=""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xmlns=""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xmlns=""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xmlns=""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xmlns=""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xmlns=""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xmlns=""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xmlns=""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xmlns=""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xmlns=""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xmlns=""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xmlns=""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xmlns=""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97720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37765"/>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31" r:id="rId3"/>
    <p:sldLayoutId id="2147483742" r:id="rId4"/>
    <p:sldLayoutId id="2147483740" r:id="rId5"/>
    <p:sldLayoutId id="2147483736" r:id="rId6"/>
    <p:sldLayoutId id="2147483737" r:id="rId7"/>
    <p:sldLayoutId id="2147483738" r:id="rId8"/>
    <p:sldLayoutId id="2147483739" r:id="rId9"/>
    <p:sldLayoutId id="2147483745" r:id="rId10"/>
    <p:sldLayoutId id="2147483741" r:id="rId11"/>
    <p:sldLayoutId id="2147483743" r:id="rId12"/>
    <p:sldLayoutId id="2147483744" r:id="rId13"/>
    <p:sldLayoutId id="2147483746" r:id="rId14"/>
    <p:sldLayoutId id="2147483752" r:id="rId15"/>
    <p:sldLayoutId id="2147483751" r:id="rId16"/>
    <p:sldLayoutId id="2147483749" r:id="rId17"/>
    <p:sldLayoutId id="2147483735"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12.png"/><Relationship Id="rId16"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12.png"/><Relationship Id="rId16"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1026" name="Picture 2" descr="C:\Users\ahmet\Desktop\fmmmmmmmm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606" y="2124375"/>
            <a:ext cx="723900" cy="5048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C221F751-3C5B-4561-AD14-8637C5B66736}"/>
              </a:ext>
            </a:extLst>
          </p:cNvPr>
          <p:cNvSpPr txBox="1"/>
          <p:nvPr/>
        </p:nvSpPr>
        <p:spPr>
          <a:xfrm>
            <a:off x="21270" y="736374"/>
            <a:ext cx="8427308" cy="3785652"/>
          </a:xfrm>
          <a:prstGeom prst="rect">
            <a:avLst/>
          </a:prstGeom>
          <a:noFill/>
        </p:spPr>
        <p:txBody>
          <a:bodyPr wrap="square" rtlCol="0" anchor="ctr">
            <a:spAutoFit/>
          </a:bodyPr>
          <a:lstStyle/>
          <a:p>
            <a:pPr algn="ctr"/>
            <a:r>
              <a:rPr lang="en-US" sz="4800" b="1" dirty="0">
                <a:solidFill>
                  <a:schemeClr val="bg1"/>
                </a:solidFill>
              </a:rPr>
              <a:t>Football </a:t>
            </a:r>
            <a:r>
              <a:rPr lang="tr-TR" sz="4800" b="1" dirty="0">
                <a:solidFill>
                  <a:schemeClr val="bg1"/>
                </a:solidFill>
              </a:rPr>
              <a:t>P</a:t>
            </a:r>
            <a:r>
              <a:rPr lang="en-US" sz="4800" b="1" dirty="0">
                <a:solidFill>
                  <a:schemeClr val="bg1"/>
                </a:solidFill>
              </a:rPr>
              <a:t>layer </a:t>
            </a:r>
            <a:r>
              <a:rPr lang="tr-TR" sz="4800" b="1" dirty="0">
                <a:solidFill>
                  <a:schemeClr val="bg1"/>
                </a:solidFill>
              </a:rPr>
              <a:t>M</a:t>
            </a:r>
            <a:r>
              <a:rPr lang="en-US" sz="4800" b="1" dirty="0" err="1">
                <a:solidFill>
                  <a:schemeClr val="bg1"/>
                </a:solidFill>
              </a:rPr>
              <a:t>arket</a:t>
            </a:r>
            <a:r>
              <a:rPr lang="en-US" sz="4800" b="1" dirty="0">
                <a:solidFill>
                  <a:schemeClr val="bg1"/>
                </a:solidFill>
              </a:rPr>
              <a:t> </a:t>
            </a:r>
            <a:r>
              <a:rPr lang="tr-TR" sz="4800" b="1" dirty="0">
                <a:solidFill>
                  <a:schemeClr val="bg1"/>
                </a:solidFill>
              </a:rPr>
              <a:t>V</a:t>
            </a:r>
            <a:r>
              <a:rPr lang="en-US" sz="4800" b="1" dirty="0" err="1">
                <a:solidFill>
                  <a:schemeClr val="bg1"/>
                </a:solidFill>
              </a:rPr>
              <a:t>alue</a:t>
            </a:r>
            <a:r>
              <a:rPr lang="en-US" sz="4800" b="1" dirty="0">
                <a:solidFill>
                  <a:schemeClr val="bg1"/>
                </a:solidFill>
              </a:rPr>
              <a:t> </a:t>
            </a:r>
            <a:r>
              <a:rPr lang="tr-TR" sz="4800" b="1" dirty="0">
                <a:solidFill>
                  <a:schemeClr val="bg1"/>
                </a:solidFill>
              </a:rPr>
              <a:t>P</a:t>
            </a:r>
            <a:r>
              <a:rPr lang="en-US" sz="4800" b="1" dirty="0" err="1">
                <a:solidFill>
                  <a:schemeClr val="bg1"/>
                </a:solidFill>
              </a:rPr>
              <a:t>rediction</a:t>
            </a:r>
            <a:r>
              <a:rPr lang="en-US" sz="4800" b="1" dirty="0">
                <a:solidFill>
                  <a:schemeClr val="bg1"/>
                </a:solidFill>
              </a:rPr>
              <a:t> </a:t>
            </a:r>
            <a:r>
              <a:rPr lang="tr-TR" sz="4800" b="1" dirty="0">
                <a:solidFill>
                  <a:schemeClr val="bg1"/>
                </a:solidFill>
              </a:rPr>
              <a:t>U</a:t>
            </a:r>
            <a:r>
              <a:rPr lang="en-US" sz="4800" b="1" dirty="0">
                <a:solidFill>
                  <a:schemeClr val="bg1"/>
                </a:solidFill>
              </a:rPr>
              <a:t>sing </a:t>
            </a:r>
            <a:r>
              <a:rPr lang="tr-TR" sz="4800" b="1" dirty="0">
                <a:solidFill>
                  <a:schemeClr val="bg1"/>
                </a:solidFill>
              </a:rPr>
              <a:t>M</a:t>
            </a:r>
            <a:r>
              <a:rPr lang="en-US" sz="4800" b="1" dirty="0" err="1">
                <a:solidFill>
                  <a:schemeClr val="bg1"/>
                </a:solidFill>
              </a:rPr>
              <a:t>achine</a:t>
            </a:r>
            <a:r>
              <a:rPr lang="en-US" sz="4800" b="1" dirty="0">
                <a:solidFill>
                  <a:schemeClr val="bg1"/>
                </a:solidFill>
              </a:rPr>
              <a:t> </a:t>
            </a:r>
            <a:r>
              <a:rPr lang="tr-TR" sz="4800" b="1" dirty="0">
                <a:solidFill>
                  <a:schemeClr val="bg1"/>
                </a:solidFill>
              </a:rPr>
              <a:t>L</a:t>
            </a:r>
            <a:r>
              <a:rPr lang="en-US" sz="4800" b="1" dirty="0">
                <a:solidFill>
                  <a:schemeClr val="bg1"/>
                </a:solidFill>
              </a:rPr>
              <a:t>earning </a:t>
            </a:r>
            <a:r>
              <a:rPr lang="tr-TR" sz="4800" b="1" dirty="0">
                <a:solidFill>
                  <a:schemeClr val="bg1"/>
                </a:solidFill>
              </a:rPr>
              <a:t>T</a:t>
            </a:r>
            <a:r>
              <a:rPr lang="en-US" sz="4800" b="1" dirty="0" err="1">
                <a:solidFill>
                  <a:schemeClr val="bg1"/>
                </a:solidFill>
              </a:rPr>
              <a:t>echniques</a:t>
            </a:r>
            <a:r>
              <a:rPr lang="tr-TR" sz="4800" b="1" dirty="0">
                <a:solidFill>
                  <a:schemeClr val="tx1">
                    <a:lumMod val="95000"/>
                    <a:lumOff val="5000"/>
                  </a:schemeClr>
                </a:solidFill>
              </a:rPr>
              <a:t/>
            </a:r>
            <a:br>
              <a:rPr lang="tr-TR" sz="4800" b="1" dirty="0">
                <a:solidFill>
                  <a:schemeClr val="tx1">
                    <a:lumMod val="95000"/>
                    <a:lumOff val="5000"/>
                  </a:schemeClr>
                </a:solidFill>
              </a:rPr>
            </a:br>
            <a:endParaRPr lang="ko-KR" altLang="en-US" sz="4800" b="1" dirty="0">
              <a:solidFill>
                <a:schemeClr val="tx1">
                  <a:lumMod val="95000"/>
                  <a:lumOff val="5000"/>
                </a:schemeClr>
              </a:solidFill>
              <a:cs typeface="Arial" pitchFamily="34" charset="0"/>
            </a:endParaRPr>
          </a:p>
        </p:txBody>
      </p:sp>
      <p:sp>
        <p:nvSpPr>
          <p:cNvPr id="50" name="Freeform: Shape 49">
            <a:extLst>
              <a:ext uri="{FF2B5EF4-FFF2-40B4-BE49-F238E27FC236}">
                <a16:creationId xmlns:a16="http://schemas.microsoft.com/office/drawing/2014/main" xmlns="" id="{C13162AD-172F-4138-A519-DA52C0A0FBCE}"/>
              </a:ext>
            </a:extLst>
          </p:cNvPr>
          <p:cNvSpPr/>
          <p:nvPr/>
        </p:nvSpPr>
        <p:spPr>
          <a:xfrm rot="18900000">
            <a:off x="7884279" y="2090258"/>
            <a:ext cx="2791860" cy="2967414"/>
          </a:xfrm>
          <a:custGeom>
            <a:avLst/>
            <a:gdLst>
              <a:gd name="connsiteX0" fmla="*/ 3406600 w 3406600"/>
              <a:gd name="connsiteY0" fmla="*/ 0 h 3406600"/>
              <a:gd name="connsiteX1" fmla="*/ 3406600 w 3406600"/>
              <a:gd name="connsiteY1" fmla="*/ 3406600 h 3406600"/>
              <a:gd name="connsiteX2" fmla="*/ 2847806 w 3406600"/>
              <a:gd name="connsiteY2" fmla="*/ 3406600 h 3406600"/>
              <a:gd name="connsiteX3" fmla="*/ 2579775 w 3406600"/>
              <a:gd name="connsiteY3" fmla="*/ 3138569 h 3406600"/>
              <a:gd name="connsiteX4" fmla="*/ 3138569 w 3406600"/>
              <a:gd name="connsiteY4" fmla="*/ 3138569 h 3406600"/>
              <a:gd name="connsiteX5" fmla="*/ 3138569 w 3406600"/>
              <a:gd name="connsiteY5" fmla="*/ 268031 h 3406600"/>
              <a:gd name="connsiteX6" fmla="*/ 268031 w 3406600"/>
              <a:gd name="connsiteY6" fmla="*/ 268031 h 3406600"/>
              <a:gd name="connsiteX7" fmla="*/ 268031 w 3406600"/>
              <a:gd name="connsiteY7" fmla="*/ 826825 h 3406600"/>
              <a:gd name="connsiteX8" fmla="*/ 0 w 3406600"/>
              <a:gd name="connsiteY8" fmla="*/ 558794 h 3406600"/>
              <a:gd name="connsiteX9" fmla="*/ 0 w 3406600"/>
              <a:gd name="connsiteY9" fmla="*/ 0 h 34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600" h="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xmlns="" id="{C5C90B31-AB43-4AA5-B82E-CE89035CD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764" y="2053041"/>
            <a:ext cx="4068618" cy="3271672"/>
          </a:xfrm>
          <a:prstGeom prst="rect">
            <a:avLst/>
          </a:prstGeom>
        </p:spPr>
      </p:pic>
      <p:sp>
        <p:nvSpPr>
          <p:cNvPr id="52" name="Freeform: Shape 51">
            <a:extLst>
              <a:ext uri="{FF2B5EF4-FFF2-40B4-BE49-F238E27FC236}">
                <a16:creationId xmlns:a16="http://schemas.microsoft.com/office/drawing/2014/main" xmlns="" id="{BF2BC4A5-D679-499B-9BE3-4F177893EE9D}"/>
              </a:ext>
            </a:extLst>
          </p:cNvPr>
          <p:cNvSpPr/>
          <p:nvPr/>
        </p:nvSpPr>
        <p:spPr>
          <a:xfrm rot="18900000">
            <a:off x="7891586" y="2070800"/>
            <a:ext cx="2791466" cy="2999903"/>
          </a:xfrm>
          <a:custGeom>
            <a:avLst/>
            <a:gdLst>
              <a:gd name="connsiteX0" fmla="*/ 0 w 3160893"/>
              <a:gd name="connsiteY0" fmla="*/ 0 h 3160893"/>
              <a:gd name="connsiteX1" fmla="*/ 268031 w 3160893"/>
              <a:gd name="connsiteY1" fmla="*/ 268031 h 3160893"/>
              <a:gd name="connsiteX2" fmla="*/ 268031 w 3160893"/>
              <a:gd name="connsiteY2" fmla="*/ 2892862 h 3160893"/>
              <a:gd name="connsiteX3" fmla="*/ 2892862 w 3160893"/>
              <a:gd name="connsiteY3" fmla="*/ 2892862 h 3160893"/>
              <a:gd name="connsiteX4" fmla="*/ 3160893 w 3160893"/>
              <a:gd name="connsiteY4" fmla="*/ 3160893 h 3160893"/>
              <a:gd name="connsiteX5" fmla="*/ 0 w 3160893"/>
              <a:gd name="connsiteY5" fmla="*/ 3160893 h 316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893" h="3160893">
                <a:moveTo>
                  <a:pt x="0" y="0"/>
                </a:moveTo>
                <a:lnTo>
                  <a:pt x="268031" y="268031"/>
                </a:lnTo>
                <a:lnTo>
                  <a:pt x="268031" y="2892862"/>
                </a:lnTo>
                <a:lnTo>
                  <a:pt x="2892862" y="2892862"/>
                </a:lnTo>
                <a:lnTo>
                  <a:pt x="3160893" y="3160893"/>
                </a:lnTo>
                <a:lnTo>
                  <a:pt x="0" y="316089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xmlns="" id="{BD4F1A0B-D4E5-4ABE-AFCC-3BC60836D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0753" y="5225859"/>
            <a:ext cx="768633" cy="768633"/>
          </a:xfrm>
          <a:prstGeom prst="rect">
            <a:avLst/>
          </a:prstGeom>
        </p:spPr>
      </p:pic>
      <p:sp>
        <p:nvSpPr>
          <p:cNvPr id="2" name="TextBox 1"/>
          <p:cNvSpPr txBox="1"/>
          <p:nvPr/>
        </p:nvSpPr>
        <p:spPr>
          <a:xfrm>
            <a:off x="354227" y="5610175"/>
            <a:ext cx="6211329" cy="1077218"/>
          </a:xfrm>
          <a:prstGeom prst="rect">
            <a:avLst/>
          </a:prstGeom>
          <a:noFill/>
        </p:spPr>
        <p:txBody>
          <a:bodyPr wrap="square" rtlCol="0">
            <a:spAutoFit/>
          </a:bodyPr>
          <a:lstStyle/>
          <a:p>
            <a:r>
              <a:rPr lang="tr-TR" sz="3200" b="1" dirty="0">
                <a:solidFill>
                  <a:schemeClr val="bg1"/>
                </a:solidFill>
              </a:rPr>
              <a:t>Barış Samak </a:t>
            </a:r>
            <a:r>
              <a:rPr lang="tr-TR" sz="3200" b="1" dirty="0" smtClean="0">
                <a:solidFill>
                  <a:schemeClr val="bg1"/>
                </a:solidFill>
              </a:rPr>
              <a:t>070140217</a:t>
            </a:r>
            <a:endParaRPr lang="tr-TR" sz="3200" b="1" dirty="0">
              <a:solidFill>
                <a:schemeClr val="bg1"/>
              </a:solidFill>
            </a:endParaRPr>
          </a:p>
          <a:p>
            <a:r>
              <a:rPr lang="tr-TR" sz="3200" b="1" dirty="0" smtClean="0">
                <a:solidFill>
                  <a:schemeClr val="bg1"/>
                </a:solidFill>
              </a:rPr>
              <a:t>Ahmet Talha Yiğit 070130262</a:t>
            </a:r>
            <a:endParaRPr lang="tr-TR" sz="3200" b="1" dirty="0">
              <a:solidFill>
                <a:schemeClr val="bg1"/>
              </a:solidFill>
            </a:endParaRPr>
          </a:p>
        </p:txBody>
      </p:sp>
      <p:sp>
        <p:nvSpPr>
          <p:cNvPr id="3" name="Frame 2"/>
          <p:cNvSpPr/>
          <p:nvPr/>
        </p:nvSpPr>
        <p:spPr>
          <a:xfrm rot="1000379">
            <a:off x="3525795" y="4324865"/>
            <a:ext cx="206761" cy="197161"/>
          </a:xfrm>
          <a:prstGeom prst="fram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Frame 9"/>
          <p:cNvSpPr/>
          <p:nvPr/>
        </p:nvSpPr>
        <p:spPr>
          <a:xfrm rot="19225862">
            <a:off x="5366952" y="234778"/>
            <a:ext cx="206761" cy="197161"/>
          </a:xfrm>
          <a:prstGeom prst="fram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187881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107" name="Rectangle 106">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109" name="Picture 108">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C8F7E5AF-D561-4BA9-94BC-EA45CA70FDA9}"/>
              </a:ext>
            </a:extLst>
          </p:cNvPr>
          <p:cNvSpPr>
            <a:spLocks noGrp="1"/>
          </p:cNvSpPr>
          <p:nvPr>
            <p:ph type="body" sz="quarter" idx="10"/>
          </p:nvPr>
        </p:nvSpPr>
        <p:spPr>
          <a:xfrm>
            <a:off x="0" y="287255"/>
            <a:ext cx="12192000" cy="724247"/>
          </a:xfrm>
        </p:spPr>
        <p:txBody>
          <a:bodyPr/>
          <a:lstStyle/>
          <a:p>
            <a:r>
              <a:rPr lang="tr-TR" dirty="0" smtClean="0">
                <a:solidFill>
                  <a:schemeClr val="bg1"/>
                </a:solidFill>
              </a:rPr>
              <a:t>KPMG vs. Our Model</a:t>
            </a:r>
            <a:endParaRPr lang="en-US" dirty="0">
              <a:solidFill>
                <a:schemeClr val="bg1"/>
              </a:solidFill>
            </a:endParaRPr>
          </a:p>
        </p:txBody>
      </p:sp>
      <p:sp>
        <p:nvSpPr>
          <p:cNvPr id="38" name="Hexagon 37">
            <a:extLst>
              <a:ext uri="{FF2B5EF4-FFF2-40B4-BE49-F238E27FC236}">
                <a16:creationId xmlns:a16="http://schemas.microsoft.com/office/drawing/2014/main" xmlns="" id="{F3F7B6F0-7D4F-4416-885A-1C0B56C6FA19}"/>
              </a:ext>
            </a:extLst>
          </p:cNvPr>
          <p:cNvSpPr/>
          <p:nvPr/>
        </p:nvSpPr>
        <p:spPr>
          <a:xfrm>
            <a:off x="1055789" y="1522350"/>
            <a:ext cx="1050327" cy="940202"/>
          </a:xfrm>
          <a:prstGeom prst="hexagon">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39" name="Hexagon 38">
            <a:extLst>
              <a:ext uri="{FF2B5EF4-FFF2-40B4-BE49-F238E27FC236}">
                <a16:creationId xmlns:a16="http://schemas.microsoft.com/office/drawing/2014/main" xmlns="" id="{DA228CA9-9F0D-41AF-BD01-C1452FA45560}"/>
              </a:ext>
            </a:extLst>
          </p:cNvPr>
          <p:cNvSpPr/>
          <p:nvPr/>
        </p:nvSpPr>
        <p:spPr>
          <a:xfrm>
            <a:off x="1055783" y="2462552"/>
            <a:ext cx="1050330" cy="940202"/>
          </a:xfrm>
          <a:prstGeom prst="hexagon">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40" name="Hexagon 39">
            <a:extLst>
              <a:ext uri="{FF2B5EF4-FFF2-40B4-BE49-F238E27FC236}">
                <a16:creationId xmlns:a16="http://schemas.microsoft.com/office/drawing/2014/main" xmlns="" id="{163DB674-7FFE-499C-B25D-A9CEF761BE2B}"/>
              </a:ext>
            </a:extLst>
          </p:cNvPr>
          <p:cNvSpPr/>
          <p:nvPr/>
        </p:nvSpPr>
        <p:spPr>
          <a:xfrm>
            <a:off x="1036171" y="3402754"/>
            <a:ext cx="1050330" cy="940202"/>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41" name="Hexagon 40">
            <a:extLst>
              <a:ext uri="{FF2B5EF4-FFF2-40B4-BE49-F238E27FC236}">
                <a16:creationId xmlns:a16="http://schemas.microsoft.com/office/drawing/2014/main" xmlns="" id="{533730E2-01AA-4B71-B295-CEF970236FD3}"/>
              </a:ext>
            </a:extLst>
          </p:cNvPr>
          <p:cNvSpPr/>
          <p:nvPr/>
        </p:nvSpPr>
        <p:spPr>
          <a:xfrm>
            <a:off x="1055786" y="4309710"/>
            <a:ext cx="1050330" cy="940202"/>
          </a:xfrm>
          <a:prstGeom prst="hexagon">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42" name="Hexagon 41">
            <a:extLst>
              <a:ext uri="{FF2B5EF4-FFF2-40B4-BE49-F238E27FC236}">
                <a16:creationId xmlns:a16="http://schemas.microsoft.com/office/drawing/2014/main" xmlns="" id="{163DB674-7FFE-499C-B25D-A9CEF761BE2B}"/>
              </a:ext>
            </a:extLst>
          </p:cNvPr>
          <p:cNvSpPr/>
          <p:nvPr/>
        </p:nvSpPr>
        <p:spPr>
          <a:xfrm>
            <a:off x="1055786" y="5216918"/>
            <a:ext cx="1050326" cy="940202"/>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9" name="Hexagon 68">
            <a:extLst>
              <a:ext uri="{FF2B5EF4-FFF2-40B4-BE49-F238E27FC236}">
                <a16:creationId xmlns:a16="http://schemas.microsoft.com/office/drawing/2014/main" xmlns="" id="{F3F7B6F0-7D4F-4416-885A-1C0B56C6FA19}"/>
              </a:ext>
            </a:extLst>
          </p:cNvPr>
          <p:cNvSpPr/>
          <p:nvPr/>
        </p:nvSpPr>
        <p:spPr>
          <a:xfrm>
            <a:off x="6698783" y="1527889"/>
            <a:ext cx="1050327" cy="940202"/>
          </a:xfrm>
          <a:prstGeom prst="hexagon">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0" name="Hexagon 69">
            <a:extLst>
              <a:ext uri="{FF2B5EF4-FFF2-40B4-BE49-F238E27FC236}">
                <a16:creationId xmlns:a16="http://schemas.microsoft.com/office/drawing/2014/main" xmlns="" id="{DA228CA9-9F0D-41AF-BD01-C1452FA45560}"/>
              </a:ext>
            </a:extLst>
          </p:cNvPr>
          <p:cNvSpPr/>
          <p:nvPr/>
        </p:nvSpPr>
        <p:spPr>
          <a:xfrm>
            <a:off x="6698777" y="2468091"/>
            <a:ext cx="1050330" cy="940202"/>
          </a:xfrm>
          <a:prstGeom prst="hexagon">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1" name="Hexagon 70">
            <a:extLst>
              <a:ext uri="{FF2B5EF4-FFF2-40B4-BE49-F238E27FC236}">
                <a16:creationId xmlns:a16="http://schemas.microsoft.com/office/drawing/2014/main" xmlns="" id="{163DB674-7FFE-499C-B25D-A9CEF761BE2B}"/>
              </a:ext>
            </a:extLst>
          </p:cNvPr>
          <p:cNvSpPr/>
          <p:nvPr/>
        </p:nvSpPr>
        <p:spPr>
          <a:xfrm>
            <a:off x="6679165" y="3408293"/>
            <a:ext cx="1050330" cy="940202"/>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2" name="Hexagon 71">
            <a:extLst>
              <a:ext uri="{FF2B5EF4-FFF2-40B4-BE49-F238E27FC236}">
                <a16:creationId xmlns:a16="http://schemas.microsoft.com/office/drawing/2014/main" xmlns="" id="{533730E2-01AA-4B71-B295-CEF970236FD3}"/>
              </a:ext>
            </a:extLst>
          </p:cNvPr>
          <p:cNvSpPr/>
          <p:nvPr/>
        </p:nvSpPr>
        <p:spPr>
          <a:xfrm>
            <a:off x="6698780" y="4315249"/>
            <a:ext cx="1050330" cy="940202"/>
          </a:xfrm>
          <a:prstGeom prst="hexagon">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3" name="Hexagon 72">
            <a:extLst>
              <a:ext uri="{FF2B5EF4-FFF2-40B4-BE49-F238E27FC236}">
                <a16:creationId xmlns:a16="http://schemas.microsoft.com/office/drawing/2014/main" xmlns="" id="{163DB674-7FFE-499C-B25D-A9CEF761BE2B}"/>
              </a:ext>
            </a:extLst>
          </p:cNvPr>
          <p:cNvSpPr/>
          <p:nvPr/>
        </p:nvSpPr>
        <p:spPr>
          <a:xfrm>
            <a:off x="6698780" y="5222457"/>
            <a:ext cx="1050326" cy="940202"/>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pic>
        <p:nvPicPr>
          <p:cNvPr id="7170" name="Picture 2" descr="C:\Users\ahmet\Desktop\lig sembol\FGN45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763" y="3450026"/>
            <a:ext cx="835145" cy="830747"/>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hmet\Desktop\lig sembol\1503415031neymar-face-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3487" y="1587180"/>
            <a:ext cx="834121" cy="849676"/>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ahmet\Desktop\lig sembol\18327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2921" y="1614039"/>
            <a:ext cx="822817" cy="822817"/>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ahmet\Desktop\lig sembol\DV3sYLWAmIT0lVeY8ZtMAqBYs1y01OG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694" y="4414396"/>
            <a:ext cx="794495" cy="76904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ahmet\Desktop\lig sembol\8513901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2024" y="2560501"/>
            <a:ext cx="817856" cy="817856"/>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C:\Users\ahmet\Desktop\lig sembol\1qJeDaaxHjLMiNVsbH0GJHSPv3eZhqr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4991" y="3450026"/>
            <a:ext cx="830747" cy="83074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ahmet\Desktop\lig sembol\19298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1080" y="2545076"/>
            <a:ext cx="825731" cy="82573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Users\ahmet\Desktop\lig sembol\2804932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7203" y="5269790"/>
            <a:ext cx="886687" cy="866166"/>
          </a:xfrm>
          <a:prstGeom prst="rect">
            <a:avLst/>
          </a:prstGeom>
          <a:noFill/>
          <a:extLst>
            <a:ext uri="{909E8E84-426E-40DD-AFC4-6F175D3DCCD1}">
              <a14:hiddenFill xmlns:a14="http://schemas.microsoft.com/office/drawing/2010/main">
                <a:solidFill>
                  <a:srgbClr val="FFFFFF"/>
                </a:solidFill>
              </a14:hiddenFill>
            </a:ext>
          </a:extLst>
        </p:spPr>
      </p:pic>
      <p:sp>
        <p:nvSpPr>
          <p:cNvPr id="86" name="Hexagon 85">
            <a:extLst>
              <a:ext uri="{FF2B5EF4-FFF2-40B4-BE49-F238E27FC236}">
                <a16:creationId xmlns:a16="http://schemas.microsoft.com/office/drawing/2014/main" xmlns="" id="{F3F7B6F0-7D4F-4416-885A-1C0B56C6FA19}"/>
              </a:ext>
            </a:extLst>
          </p:cNvPr>
          <p:cNvSpPr/>
          <p:nvPr/>
        </p:nvSpPr>
        <p:spPr>
          <a:xfrm>
            <a:off x="486574" y="1757400"/>
            <a:ext cx="525161" cy="470101"/>
          </a:xfrm>
          <a:prstGeom prst="hexagon">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7" name="Hexagon 86">
            <a:extLst>
              <a:ext uri="{FF2B5EF4-FFF2-40B4-BE49-F238E27FC236}">
                <a16:creationId xmlns:a16="http://schemas.microsoft.com/office/drawing/2014/main" xmlns="" id="{DA228CA9-9F0D-41AF-BD01-C1452FA45560}"/>
              </a:ext>
            </a:extLst>
          </p:cNvPr>
          <p:cNvSpPr/>
          <p:nvPr/>
        </p:nvSpPr>
        <p:spPr>
          <a:xfrm>
            <a:off x="486572" y="2697602"/>
            <a:ext cx="525163" cy="470101"/>
          </a:xfrm>
          <a:prstGeom prst="hexagon">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8" name="Hexagon 87">
            <a:extLst>
              <a:ext uri="{FF2B5EF4-FFF2-40B4-BE49-F238E27FC236}">
                <a16:creationId xmlns:a16="http://schemas.microsoft.com/office/drawing/2014/main" xmlns="" id="{163DB674-7FFE-499C-B25D-A9CEF761BE2B}"/>
              </a:ext>
            </a:extLst>
          </p:cNvPr>
          <p:cNvSpPr/>
          <p:nvPr/>
        </p:nvSpPr>
        <p:spPr>
          <a:xfrm>
            <a:off x="453327" y="3637803"/>
            <a:ext cx="525163"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9" name="Hexagon 88">
            <a:extLst>
              <a:ext uri="{FF2B5EF4-FFF2-40B4-BE49-F238E27FC236}">
                <a16:creationId xmlns:a16="http://schemas.microsoft.com/office/drawing/2014/main" xmlns="" id="{533730E2-01AA-4B71-B295-CEF970236FD3}"/>
              </a:ext>
            </a:extLst>
          </p:cNvPr>
          <p:cNvSpPr/>
          <p:nvPr/>
        </p:nvSpPr>
        <p:spPr>
          <a:xfrm>
            <a:off x="511010" y="4527384"/>
            <a:ext cx="525163" cy="470101"/>
          </a:xfrm>
          <a:prstGeom prst="hexagon">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0" name="Hexagon 89">
            <a:extLst>
              <a:ext uri="{FF2B5EF4-FFF2-40B4-BE49-F238E27FC236}">
                <a16:creationId xmlns:a16="http://schemas.microsoft.com/office/drawing/2014/main" xmlns="" id="{163DB674-7FFE-499C-B25D-A9CEF761BE2B}"/>
              </a:ext>
            </a:extLst>
          </p:cNvPr>
          <p:cNvSpPr/>
          <p:nvPr/>
        </p:nvSpPr>
        <p:spPr>
          <a:xfrm>
            <a:off x="511010" y="5468466"/>
            <a:ext cx="525161"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1" name="Hexagon 90">
            <a:extLst>
              <a:ext uri="{FF2B5EF4-FFF2-40B4-BE49-F238E27FC236}">
                <a16:creationId xmlns:a16="http://schemas.microsoft.com/office/drawing/2014/main" xmlns="" id="{F3F7B6F0-7D4F-4416-885A-1C0B56C6FA19}"/>
              </a:ext>
            </a:extLst>
          </p:cNvPr>
          <p:cNvSpPr/>
          <p:nvPr/>
        </p:nvSpPr>
        <p:spPr>
          <a:xfrm>
            <a:off x="6104127" y="1762937"/>
            <a:ext cx="525161" cy="470101"/>
          </a:xfrm>
          <a:prstGeom prst="hexagon">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2" name="Hexagon 91">
            <a:extLst>
              <a:ext uri="{FF2B5EF4-FFF2-40B4-BE49-F238E27FC236}">
                <a16:creationId xmlns:a16="http://schemas.microsoft.com/office/drawing/2014/main" xmlns="" id="{DA228CA9-9F0D-41AF-BD01-C1452FA45560}"/>
              </a:ext>
            </a:extLst>
          </p:cNvPr>
          <p:cNvSpPr/>
          <p:nvPr/>
        </p:nvSpPr>
        <p:spPr>
          <a:xfrm>
            <a:off x="6079690" y="2703140"/>
            <a:ext cx="525163" cy="470101"/>
          </a:xfrm>
          <a:prstGeom prst="hexagon">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3" name="Hexagon 92">
            <a:extLst>
              <a:ext uri="{FF2B5EF4-FFF2-40B4-BE49-F238E27FC236}">
                <a16:creationId xmlns:a16="http://schemas.microsoft.com/office/drawing/2014/main" xmlns="" id="{163DB674-7FFE-499C-B25D-A9CEF761BE2B}"/>
              </a:ext>
            </a:extLst>
          </p:cNvPr>
          <p:cNvSpPr/>
          <p:nvPr/>
        </p:nvSpPr>
        <p:spPr>
          <a:xfrm>
            <a:off x="6088367" y="3643341"/>
            <a:ext cx="525163"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4" name="Hexagon 93">
            <a:extLst>
              <a:ext uri="{FF2B5EF4-FFF2-40B4-BE49-F238E27FC236}">
                <a16:creationId xmlns:a16="http://schemas.microsoft.com/office/drawing/2014/main" xmlns="" id="{533730E2-01AA-4B71-B295-CEF970236FD3}"/>
              </a:ext>
            </a:extLst>
          </p:cNvPr>
          <p:cNvSpPr/>
          <p:nvPr/>
        </p:nvSpPr>
        <p:spPr>
          <a:xfrm>
            <a:off x="6104128" y="4532922"/>
            <a:ext cx="525163" cy="470101"/>
          </a:xfrm>
          <a:prstGeom prst="hexagon">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5" name="Hexagon 94">
            <a:extLst>
              <a:ext uri="{FF2B5EF4-FFF2-40B4-BE49-F238E27FC236}">
                <a16:creationId xmlns:a16="http://schemas.microsoft.com/office/drawing/2014/main" xmlns="" id="{163DB674-7FFE-499C-B25D-A9CEF761BE2B}"/>
              </a:ext>
            </a:extLst>
          </p:cNvPr>
          <p:cNvSpPr/>
          <p:nvPr/>
        </p:nvSpPr>
        <p:spPr>
          <a:xfrm>
            <a:off x="6104128" y="5474004"/>
            <a:ext cx="525161"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169" name="TextBox 7168"/>
          <p:cNvSpPr txBox="1"/>
          <p:nvPr/>
        </p:nvSpPr>
        <p:spPr>
          <a:xfrm>
            <a:off x="525218" y="1821813"/>
            <a:ext cx="698269" cy="369332"/>
          </a:xfrm>
          <a:prstGeom prst="rect">
            <a:avLst/>
          </a:prstGeom>
          <a:noFill/>
        </p:spPr>
        <p:txBody>
          <a:bodyPr wrap="square" rtlCol="0">
            <a:spAutoFit/>
          </a:bodyPr>
          <a:lstStyle/>
          <a:p>
            <a:r>
              <a:rPr lang="tr-TR" b="1" dirty="0" smtClean="0"/>
              <a:t>1.</a:t>
            </a:r>
            <a:endParaRPr lang="tr-TR" b="1" dirty="0"/>
          </a:p>
        </p:txBody>
      </p:sp>
      <p:sp>
        <p:nvSpPr>
          <p:cNvPr id="97" name="TextBox 96"/>
          <p:cNvSpPr txBox="1"/>
          <p:nvPr/>
        </p:nvSpPr>
        <p:spPr>
          <a:xfrm>
            <a:off x="519432" y="2755764"/>
            <a:ext cx="698269" cy="369332"/>
          </a:xfrm>
          <a:prstGeom prst="rect">
            <a:avLst/>
          </a:prstGeom>
          <a:noFill/>
        </p:spPr>
        <p:txBody>
          <a:bodyPr wrap="square" rtlCol="0">
            <a:spAutoFit/>
          </a:bodyPr>
          <a:lstStyle/>
          <a:p>
            <a:r>
              <a:rPr lang="tr-TR" b="1" dirty="0"/>
              <a:t>2</a:t>
            </a:r>
            <a:r>
              <a:rPr lang="tr-TR" b="1" dirty="0" smtClean="0"/>
              <a:t>.</a:t>
            </a:r>
            <a:endParaRPr lang="tr-TR" b="1" dirty="0"/>
          </a:p>
        </p:txBody>
      </p:sp>
      <p:sp>
        <p:nvSpPr>
          <p:cNvPr id="98" name="TextBox 97"/>
          <p:cNvSpPr txBox="1"/>
          <p:nvPr/>
        </p:nvSpPr>
        <p:spPr>
          <a:xfrm>
            <a:off x="528515" y="3688186"/>
            <a:ext cx="698269" cy="369332"/>
          </a:xfrm>
          <a:prstGeom prst="rect">
            <a:avLst/>
          </a:prstGeom>
          <a:noFill/>
        </p:spPr>
        <p:txBody>
          <a:bodyPr wrap="square" rtlCol="0">
            <a:spAutoFit/>
          </a:bodyPr>
          <a:lstStyle/>
          <a:p>
            <a:r>
              <a:rPr lang="tr-TR" b="1" dirty="0"/>
              <a:t>3</a:t>
            </a:r>
            <a:r>
              <a:rPr lang="tr-TR" b="1" dirty="0" smtClean="0"/>
              <a:t>.</a:t>
            </a:r>
            <a:endParaRPr lang="tr-TR" b="1" dirty="0"/>
          </a:p>
        </p:txBody>
      </p:sp>
      <p:sp>
        <p:nvSpPr>
          <p:cNvPr id="99" name="TextBox 98"/>
          <p:cNvSpPr txBox="1"/>
          <p:nvPr/>
        </p:nvSpPr>
        <p:spPr>
          <a:xfrm>
            <a:off x="528515" y="4577769"/>
            <a:ext cx="698269" cy="369332"/>
          </a:xfrm>
          <a:prstGeom prst="rect">
            <a:avLst/>
          </a:prstGeom>
          <a:noFill/>
        </p:spPr>
        <p:txBody>
          <a:bodyPr wrap="square" rtlCol="0">
            <a:spAutoFit/>
          </a:bodyPr>
          <a:lstStyle/>
          <a:p>
            <a:r>
              <a:rPr lang="tr-TR" b="1" dirty="0"/>
              <a:t>4</a:t>
            </a:r>
            <a:r>
              <a:rPr lang="tr-TR" b="1" dirty="0" smtClean="0"/>
              <a:t>.</a:t>
            </a:r>
            <a:endParaRPr lang="tr-TR" b="1" dirty="0"/>
          </a:p>
        </p:txBody>
      </p:sp>
      <p:sp>
        <p:nvSpPr>
          <p:cNvPr id="100" name="TextBox 99"/>
          <p:cNvSpPr txBox="1"/>
          <p:nvPr/>
        </p:nvSpPr>
        <p:spPr>
          <a:xfrm>
            <a:off x="533799" y="5518851"/>
            <a:ext cx="698269" cy="369332"/>
          </a:xfrm>
          <a:prstGeom prst="rect">
            <a:avLst/>
          </a:prstGeom>
          <a:noFill/>
        </p:spPr>
        <p:txBody>
          <a:bodyPr wrap="square" rtlCol="0">
            <a:spAutoFit/>
          </a:bodyPr>
          <a:lstStyle/>
          <a:p>
            <a:r>
              <a:rPr lang="tr-TR" b="1" dirty="0"/>
              <a:t>5</a:t>
            </a:r>
            <a:r>
              <a:rPr lang="tr-TR" b="1" dirty="0" smtClean="0"/>
              <a:t>.</a:t>
            </a:r>
            <a:endParaRPr lang="tr-TR" b="1" dirty="0"/>
          </a:p>
        </p:txBody>
      </p:sp>
      <p:sp>
        <p:nvSpPr>
          <p:cNvPr id="101" name="TextBox 100"/>
          <p:cNvSpPr txBox="1"/>
          <p:nvPr/>
        </p:nvSpPr>
        <p:spPr>
          <a:xfrm>
            <a:off x="6122653" y="1813324"/>
            <a:ext cx="698269" cy="369332"/>
          </a:xfrm>
          <a:prstGeom prst="rect">
            <a:avLst/>
          </a:prstGeom>
          <a:noFill/>
        </p:spPr>
        <p:txBody>
          <a:bodyPr wrap="square" rtlCol="0">
            <a:spAutoFit/>
          </a:bodyPr>
          <a:lstStyle/>
          <a:p>
            <a:r>
              <a:rPr lang="tr-TR" b="1" dirty="0"/>
              <a:t>6</a:t>
            </a:r>
            <a:r>
              <a:rPr lang="tr-TR" b="1" dirty="0" smtClean="0"/>
              <a:t>.</a:t>
            </a:r>
            <a:endParaRPr lang="tr-TR" b="1" dirty="0"/>
          </a:p>
        </p:txBody>
      </p:sp>
      <p:sp>
        <p:nvSpPr>
          <p:cNvPr id="102" name="TextBox 101"/>
          <p:cNvSpPr txBox="1"/>
          <p:nvPr/>
        </p:nvSpPr>
        <p:spPr>
          <a:xfrm>
            <a:off x="6124492" y="2753524"/>
            <a:ext cx="698269" cy="369332"/>
          </a:xfrm>
          <a:prstGeom prst="rect">
            <a:avLst/>
          </a:prstGeom>
          <a:noFill/>
        </p:spPr>
        <p:txBody>
          <a:bodyPr wrap="square" rtlCol="0">
            <a:spAutoFit/>
          </a:bodyPr>
          <a:lstStyle/>
          <a:p>
            <a:r>
              <a:rPr lang="tr-TR" b="1" dirty="0"/>
              <a:t>7</a:t>
            </a:r>
            <a:r>
              <a:rPr lang="tr-TR" b="1" dirty="0" smtClean="0"/>
              <a:t>.</a:t>
            </a:r>
            <a:endParaRPr lang="tr-TR" b="1" dirty="0"/>
          </a:p>
        </p:txBody>
      </p:sp>
      <p:sp>
        <p:nvSpPr>
          <p:cNvPr id="103" name="TextBox 102"/>
          <p:cNvSpPr txBox="1"/>
          <p:nvPr/>
        </p:nvSpPr>
        <p:spPr>
          <a:xfrm>
            <a:off x="6124492" y="3720613"/>
            <a:ext cx="698269" cy="369332"/>
          </a:xfrm>
          <a:prstGeom prst="rect">
            <a:avLst/>
          </a:prstGeom>
          <a:noFill/>
        </p:spPr>
        <p:txBody>
          <a:bodyPr wrap="square" rtlCol="0">
            <a:spAutoFit/>
          </a:bodyPr>
          <a:lstStyle/>
          <a:p>
            <a:r>
              <a:rPr lang="tr-TR" b="1" dirty="0"/>
              <a:t>8</a:t>
            </a:r>
            <a:r>
              <a:rPr lang="tr-TR" b="1" dirty="0" smtClean="0"/>
              <a:t>.</a:t>
            </a:r>
            <a:endParaRPr lang="tr-TR" b="1" dirty="0"/>
          </a:p>
        </p:txBody>
      </p:sp>
      <p:sp>
        <p:nvSpPr>
          <p:cNvPr id="104" name="TextBox 103"/>
          <p:cNvSpPr txBox="1"/>
          <p:nvPr/>
        </p:nvSpPr>
        <p:spPr>
          <a:xfrm>
            <a:off x="6124601" y="4600684"/>
            <a:ext cx="698269" cy="369332"/>
          </a:xfrm>
          <a:prstGeom prst="rect">
            <a:avLst/>
          </a:prstGeom>
          <a:noFill/>
        </p:spPr>
        <p:txBody>
          <a:bodyPr wrap="square" rtlCol="0">
            <a:spAutoFit/>
          </a:bodyPr>
          <a:lstStyle/>
          <a:p>
            <a:r>
              <a:rPr lang="tr-TR" b="1" dirty="0"/>
              <a:t>9</a:t>
            </a:r>
            <a:r>
              <a:rPr lang="tr-TR" b="1" dirty="0" smtClean="0"/>
              <a:t>.</a:t>
            </a:r>
            <a:endParaRPr lang="tr-TR" b="1" dirty="0"/>
          </a:p>
        </p:txBody>
      </p:sp>
      <p:sp>
        <p:nvSpPr>
          <p:cNvPr id="105" name="TextBox 104"/>
          <p:cNvSpPr txBox="1"/>
          <p:nvPr/>
        </p:nvSpPr>
        <p:spPr>
          <a:xfrm>
            <a:off x="6124601" y="5524390"/>
            <a:ext cx="698269" cy="369332"/>
          </a:xfrm>
          <a:prstGeom prst="rect">
            <a:avLst/>
          </a:prstGeom>
          <a:noFill/>
        </p:spPr>
        <p:txBody>
          <a:bodyPr wrap="square" rtlCol="0">
            <a:spAutoFit/>
          </a:bodyPr>
          <a:lstStyle/>
          <a:p>
            <a:r>
              <a:rPr lang="tr-TR" b="1" dirty="0" smtClean="0"/>
              <a:t>10.</a:t>
            </a:r>
            <a:endParaRPr lang="tr-TR" b="1" dirty="0"/>
          </a:p>
        </p:txBody>
      </p:sp>
      <p:sp>
        <p:nvSpPr>
          <p:cNvPr id="7181" name="TextBox 7180"/>
          <p:cNvSpPr txBox="1"/>
          <p:nvPr/>
        </p:nvSpPr>
        <p:spPr>
          <a:xfrm>
            <a:off x="2867461" y="2784763"/>
            <a:ext cx="3306672" cy="338554"/>
          </a:xfrm>
          <a:prstGeom prst="rect">
            <a:avLst/>
          </a:prstGeom>
          <a:noFill/>
        </p:spPr>
        <p:txBody>
          <a:bodyPr wrap="square" rtlCol="0">
            <a:spAutoFit/>
          </a:bodyPr>
          <a:lstStyle/>
          <a:p>
            <a:r>
              <a:rPr lang="tr-TR" sz="1600" dirty="0" smtClean="0"/>
              <a:t>Kylian Mbappe, 20, PSG</a:t>
            </a:r>
          </a:p>
        </p:txBody>
      </p:sp>
      <p:sp>
        <p:nvSpPr>
          <p:cNvPr id="111" name="Hexagon 110">
            <a:extLst>
              <a:ext uri="{FF2B5EF4-FFF2-40B4-BE49-F238E27FC236}">
                <a16:creationId xmlns:a16="http://schemas.microsoft.com/office/drawing/2014/main" xmlns="" id="{F3F7B6F0-7D4F-4416-885A-1C0B56C6FA19}"/>
              </a:ext>
            </a:extLst>
          </p:cNvPr>
          <p:cNvSpPr/>
          <p:nvPr/>
        </p:nvSpPr>
        <p:spPr>
          <a:xfrm>
            <a:off x="2144756" y="1757397"/>
            <a:ext cx="525161" cy="470101"/>
          </a:xfrm>
          <a:prstGeom prst="hexagon">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2" name="Hexagon 111">
            <a:extLst>
              <a:ext uri="{FF2B5EF4-FFF2-40B4-BE49-F238E27FC236}">
                <a16:creationId xmlns:a16="http://schemas.microsoft.com/office/drawing/2014/main" xmlns="" id="{DA228CA9-9F0D-41AF-BD01-C1452FA45560}"/>
              </a:ext>
            </a:extLst>
          </p:cNvPr>
          <p:cNvSpPr/>
          <p:nvPr/>
        </p:nvSpPr>
        <p:spPr>
          <a:xfrm>
            <a:off x="2144754" y="2697599"/>
            <a:ext cx="525163" cy="470101"/>
          </a:xfrm>
          <a:prstGeom prst="hexagon">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3" name="Hexagon 112">
            <a:extLst>
              <a:ext uri="{FF2B5EF4-FFF2-40B4-BE49-F238E27FC236}">
                <a16:creationId xmlns:a16="http://schemas.microsoft.com/office/drawing/2014/main" xmlns="" id="{163DB674-7FFE-499C-B25D-A9CEF761BE2B}"/>
              </a:ext>
            </a:extLst>
          </p:cNvPr>
          <p:cNvSpPr/>
          <p:nvPr/>
        </p:nvSpPr>
        <p:spPr>
          <a:xfrm>
            <a:off x="2111509" y="3637800"/>
            <a:ext cx="525163"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4" name="Hexagon 113">
            <a:extLst>
              <a:ext uri="{FF2B5EF4-FFF2-40B4-BE49-F238E27FC236}">
                <a16:creationId xmlns:a16="http://schemas.microsoft.com/office/drawing/2014/main" xmlns="" id="{533730E2-01AA-4B71-B295-CEF970236FD3}"/>
              </a:ext>
            </a:extLst>
          </p:cNvPr>
          <p:cNvSpPr/>
          <p:nvPr/>
        </p:nvSpPr>
        <p:spPr>
          <a:xfrm>
            <a:off x="2169192" y="4527381"/>
            <a:ext cx="525163" cy="470101"/>
          </a:xfrm>
          <a:prstGeom prst="hexagon">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5" name="Hexagon 114">
            <a:extLst>
              <a:ext uri="{FF2B5EF4-FFF2-40B4-BE49-F238E27FC236}">
                <a16:creationId xmlns:a16="http://schemas.microsoft.com/office/drawing/2014/main" xmlns="" id="{163DB674-7FFE-499C-B25D-A9CEF761BE2B}"/>
              </a:ext>
            </a:extLst>
          </p:cNvPr>
          <p:cNvSpPr/>
          <p:nvPr/>
        </p:nvSpPr>
        <p:spPr>
          <a:xfrm>
            <a:off x="2169192" y="5468463"/>
            <a:ext cx="525161"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6" name="Hexagon 115">
            <a:extLst>
              <a:ext uri="{FF2B5EF4-FFF2-40B4-BE49-F238E27FC236}">
                <a16:creationId xmlns:a16="http://schemas.microsoft.com/office/drawing/2014/main" xmlns="" id="{F3F7B6F0-7D4F-4416-885A-1C0B56C6FA19}"/>
              </a:ext>
            </a:extLst>
          </p:cNvPr>
          <p:cNvSpPr/>
          <p:nvPr/>
        </p:nvSpPr>
        <p:spPr>
          <a:xfrm>
            <a:off x="7774117" y="1762935"/>
            <a:ext cx="525161" cy="470101"/>
          </a:xfrm>
          <a:prstGeom prst="hexagon">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7" name="Hexagon 116">
            <a:extLst>
              <a:ext uri="{FF2B5EF4-FFF2-40B4-BE49-F238E27FC236}">
                <a16:creationId xmlns:a16="http://schemas.microsoft.com/office/drawing/2014/main" xmlns="" id="{DA228CA9-9F0D-41AF-BD01-C1452FA45560}"/>
              </a:ext>
            </a:extLst>
          </p:cNvPr>
          <p:cNvSpPr/>
          <p:nvPr/>
        </p:nvSpPr>
        <p:spPr>
          <a:xfrm>
            <a:off x="7774115" y="2703137"/>
            <a:ext cx="525163" cy="470101"/>
          </a:xfrm>
          <a:prstGeom prst="hexagon">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8" name="Hexagon 117">
            <a:extLst>
              <a:ext uri="{FF2B5EF4-FFF2-40B4-BE49-F238E27FC236}">
                <a16:creationId xmlns:a16="http://schemas.microsoft.com/office/drawing/2014/main" xmlns="" id="{163DB674-7FFE-499C-B25D-A9CEF761BE2B}"/>
              </a:ext>
            </a:extLst>
          </p:cNvPr>
          <p:cNvSpPr/>
          <p:nvPr/>
        </p:nvSpPr>
        <p:spPr>
          <a:xfrm>
            <a:off x="7740870" y="3643338"/>
            <a:ext cx="525163"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9" name="Hexagon 118">
            <a:extLst>
              <a:ext uri="{FF2B5EF4-FFF2-40B4-BE49-F238E27FC236}">
                <a16:creationId xmlns:a16="http://schemas.microsoft.com/office/drawing/2014/main" xmlns="" id="{533730E2-01AA-4B71-B295-CEF970236FD3}"/>
              </a:ext>
            </a:extLst>
          </p:cNvPr>
          <p:cNvSpPr/>
          <p:nvPr/>
        </p:nvSpPr>
        <p:spPr>
          <a:xfrm>
            <a:off x="7798553" y="4532919"/>
            <a:ext cx="525163" cy="470101"/>
          </a:xfrm>
          <a:prstGeom prst="hexagon">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20" name="Hexagon 119">
            <a:extLst>
              <a:ext uri="{FF2B5EF4-FFF2-40B4-BE49-F238E27FC236}">
                <a16:creationId xmlns:a16="http://schemas.microsoft.com/office/drawing/2014/main" xmlns="" id="{163DB674-7FFE-499C-B25D-A9CEF761BE2B}"/>
              </a:ext>
            </a:extLst>
          </p:cNvPr>
          <p:cNvSpPr/>
          <p:nvPr/>
        </p:nvSpPr>
        <p:spPr>
          <a:xfrm>
            <a:off x="7798553" y="5474001"/>
            <a:ext cx="525161" cy="470101"/>
          </a:xfrm>
          <a:prstGeom prst="hexagon">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21" name="TextBox 120"/>
          <p:cNvSpPr txBox="1"/>
          <p:nvPr/>
        </p:nvSpPr>
        <p:spPr>
          <a:xfrm>
            <a:off x="2169192" y="1807785"/>
            <a:ext cx="698269" cy="369332"/>
          </a:xfrm>
          <a:prstGeom prst="rect">
            <a:avLst/>
          </a:prstGeom>
          <a:noFill/>
        </p:spPr>
        <p:txBody>
          <a:bodyPr wrap="square" rtlCol="0">
            <a:spAutoFit/>
          </a:bodyPr>
          <a:lstStyle/>
          <a:p>
            <a:r>
              <a:rPr lang="tr-TR" b="1" dirty="0" smtClean="0"/>
              <a:t>2.</a:t>
            </a:r>
            <a:endParaRPr lang="tr-TR" b="1" dirty="0"/>
          </a:p>
        </p:txBody>
      </p:sp>
      <p:sp>
        <p:nvSpPr>
          <p:cNvPr id="122" name="TextBox 121"/>
          <p:cNvSpPr txBox="1"/>
          <p:nvPr/>
        </p:nvSpPr>
        <p:spPr>
          <a:xfrm>
            <a:off x="2174111" y="2755764"/>
            <a:ext cx="698269" cy="369332"/>
          </a:xfrm>
          <a:prstGeom prst="rect">
            <a:avLst/>
          </a:prstGeom>
          <a:noFill/>
        </p:spPr>
        <p:txBody>
          <a:bodyPr wrap="square" rtlCol="0">
            <a:spAutoFit/>
          </a:bodyPr>
          <a:lstStyle/>
          <a:p>
            <a:r>
              <a:rPr lang="tr-TR" b="1" dirty="0" smtClean="0"/>
              <a:t>4.</a:t>
            </a:r>
            <a:endParaRPr lang="tr-TR" b="1" dirty="0"/>
          </a:p>
        </p:txBody>
      </p:sp>
      <p:sp>
        <p:nvSpPr>
          <p:cNvPr id="123" name="TextBox 122"/>
          <p:cNvSpPr txBox="1"/>
          <p:nvPr/>
        </p:nvSpPr>
        <p:spPr>
          <a:xfrm>
            <a:off x="2144756" y="3688189"/>
            <a:ext cx="698269" cy="369332"/>
          </a:xfrm>
          <a:prstGeom prst="rect">
            <a:avLst/>
          </a:prstGeom>
          <a:noFill/>
        </p:spPr>
        <p:txBody>
          <a:bodyPr wrap="square" rtlCol="0">
            <a:spAutoFit/>
          </a:bodyPr>
          <a:lstStyle/>
          <a:p>
            <a:r>
              <a:rPr lang="tr-TR" b="1" dirty="0" smtClean="0"/>
              <a:t>1.</a:t>
            </a:r>
            <a:endParaRPr lang="tr-TR" b="1" dirty="0"/>
          </a:p>
        </p:txBody>
      </p:sp>
      <p:sp>
        <p:nvSpPr>
          <p:cNvPr id="124" name="TextBox 123"/>
          <p:cNvSpPr txBox="1"/>
          <p:nvPr/>
        </p:nvSpPr>
        <p:spPr>
          <a:xfrm>
            <a:off x="2169191" y="4577764"/>
            <a:ext cx="698269" cy="369332"/>
          </a:xfrm>
          <a:prstGeom prst="rect">
            <a:avLst/>
          </a:prstGeom>
          <a:noFill/>
        </p:spPr>
        <p:txBody>
          <a:bodyPr wrap="square" rtlCol="0">
            <a:spAutoFit/>
          </a:bodyPr>
          <a:lstStyle/>
          <a:p>
            <a:r>
              <a:rPr lang="tr-TR" b="1" dirty="0" smtClean="0"/>
              <a:t>16.</a:t>
            </a:r>
            <a:endParaRPr lang="tr-TR" b="1" dirty="0"/>
          </a:p>
        </p:txBody>
      </p:sp>
      <p:sp>
        <p:nvSpPr>
          <p:cNvPr id="125" name="TextBox 124"/>
          <p:cNvSpPr txBox="1"/>
          <p:nvPr/>
        </p:nvSpPr>
        <p:spPr>
          <a:xfrm>
            <a:off x="2153178" y="5518207"/>
            <a:ext cx="698269" cy="369332"/>
          </a:xfrm>
          <a:prstGeom prst="rect">
            <a:avLst/>
          </a:prstGeom>
          <a:noFill/>
        </p:spPr>
        <p:txBody>
          <a:bodyPr wrap="square" rtlCol="0">
            <a:spAutoFit/>
          </a:bodyPr>
          <a:lstStyle/>
          <a:p>
            <a:r>
              <a:rPr lang="tr-TR" b="1" dirty="0" smtClean="0"/>
              <a:t>11.</a:t>
            </a:r>
            <a:endParaRPr lang="tr-TR" b="1" dirty="0"/>
          </a:p>
        </p:txBody>
      </p:sp>
      <p:sp>
        <p:nvSpPr>
          <p:cNvPr id="126" name="TextBox 125"/>
          <p:cNvSpPr txBox="1"/>
          <p:nvPr/>
        </p:nvSpPr>
        <p:spPr>
          <a:xfrm>
            <a:off x="7806975" y="1827352"/>
            <a:ext cx="698269" cy="369332"/>
          </a:xfrm>
          <a:prstGeom prst="rect">
            <a:avLst/>
          </a:prstGeom>
          <a:noFill/>
        </p:spPr>
        <p:txBody>
          <a:bodyPr wrap="square" rtlCol="0">
            <a:spAutoFit/>
          </a:bodyPr>
          <a:lstStyle/>
          <a:p>
            <a:r>
              <a:rPr lang="tr-TR" b="1" dirty="0" smtClean="0"/>
              <a:t>7.</a:t>
            </a:r>
            <a:endParaRPr lang="tr-TR" b="1" dirty="0"/>
          </a:p>
        </p:txBody>
      </p:sp>
      <p:sp>
        <p:nvSpPr>
          <p:cNvPr id="127" name="TextBox 126"/>
          <p:cNvSpPr txBox="1"/>
          <p:nvPr/>
        </p:nvSpPr>
        <p:spPr>
          <a:xfrm>
            <a:off x="7808759" y="2753521"/>
            <a:ext cx="698269" cy="369332"/>
          </a:xfrm>
          <a:prstGeom prst="rect">
            <a:avLst/>
          </a:prstGeom>
          <a:noFill/>
        </p:spPr>
        <p:txBody>
          <a:bodyPr wrap="square" rtlCol="0">
            <a:spAutoFit/>
          </a:bodyPr>
          <a:lstStyle/>
          <a:p>
            <a:r>
              <a:rPr lang="tr-TR" b="1" dirty="0" smtClean="0"/>
              <a:t>8.</a:t>
            </a:r>
            <a:endParaRPr lang="tr-TR" b="1" dirty="0"/>
          </a:p>
        </p:txBody>
      </p:sp>
      <p:sp>
        <p:nvSpPr>
          <p:cNvPr id="128" name="TextBox 127"/>
          <p:cNvSpPr txBox="1"/>
          <p:nvPr/>
        </p:nvSpPr>
        <p:spPr>
          <a:xfrm>
            <a:off x="7774115" y="3693722"/>
            <a:ext cx="698269" cy="369332"/>
          </a:xfrm>
          <a:prstGeom prst="rect">
            <a:avLst/>
          </a:prstGeom>
          <a:noFill/>
        </p:spPr>
        <p:txBody>
          <a:bodyPr wrap="square" rtlCol="0">
            <a:spAutoFit/>
          </a:bodyPr>
          <a:lstStyle/>
          <a:p>
            <a:r>
              <a:rPr lang="tr-TR" b="1" dirty="0"/>
              <a:t>6</a:t>
            </a:r>
            <a:r>
              <a:rPr lang="tr-TR" b="1" dirty="0" smtClean="0"/>
              <a:t>.</a:t>
            </a:r>
            <a:endParaRPr lang="tr-TR" b="1" dirty="0"/>
          </a:p>
        </p:txBody>
      </p:sp>
      <p:sp>
        <p:nvSpPr>
          <p:cNvPr id="129" name="TextBox 128"/>
          <p:cNvSpPr txBox="1"/>
          <p:nvPr/>
        </p:nvSpPr>
        <p:spPr>
          <a:xfrm>
            <a:off x="7821991" y="4583303"/>
            <a:ext cx="698269" cy="369332"/>
          </a:xfrm>
          <a:prstGeom prst="rect">
            <a:avLst/>
          </a:prstGeom>
          <a:noFill/>
        </p:spPr>
        <p:txBody>
          <a:bodyPr wrap="square" rtlCol="0">
            <a:spAutoFit/>
          </a:bodyPr>
          <a:lstStyle/>
          <a:p>
            <a:r>
              <a:rPr lang="tr-TR" b="1" dirty="0" smtClean="0"/>
              <a:t>3.</a:t>
            </a:r>
            <a:endParaRPr lang="tr-TR" b="1" dirty="0"/>
          </a:p>
        </p:txBody>
      </p:sp>
      <p:sp>
        <p:nvSpPr>
          <p:cNvPr id="130" name="TextBox 129"/>
          <p:cNvSpPr txBox="1"/>
          <p:nvPr/>
        </p:nvSpPr>
        <p:spPr>
          <a:xfrm>
            <a:off x="7823830" y="5523746"/>
            <a:ext cx="698269" cy="369332"/>
          </a:xfrm>
          <a:prstGeom prst="rect">
            <a:avLst/>
          </a:prstGeom>
          <a:noFill/>
        </p:spPr>
        <p:txBody>
          <a:bodyPr wrap="square" rtlCol="0">
            <a:spAutoFit/>
          </a:bodyPr>
          <a:lstStyle/>
          <a:p>
            <a:r>
              <a:rPr lang="tr-TR" b="1" dirty="0" smtClean="0"/>
              <a:t>12.</a:t>
            </a:r>
            <a:endParaRPr lang="tr-TR" b="1" dirty="0"/>
          </a:p>
        </p:txBody>
      </p:sp>
      <p:sp>
        <p:nvSpPr>
          <p:cNvPr id="7182" name="TextBox 7181"/>
          <p:cNvSpPr txBox="1"/>
          <p:nvPr/>
        </p:nvSpPr>
        <p:spPr>
          <a:xfrm>
            <a:off x="353357" y="1394066"/>
            <a:ext cx="1404851" cy="338554"/>
          </a:xfrm>
          <a:prstGeom prst="rect">
            <a:avLst/>
          </a:prstGeom>
          <a:noFill/>
        </p:spPr>
        <p:txBody>
          <a:bodyPr wrap="square" rtlCol="0">
            <a:spAutoFit/>
          </a:bodyPr>
          <a:lstStyle/>
          <a:p>
            <a:r>
              <a:rPr lang="tr-TR" sz="1600" b="1" dirty="0" smtClean="0"/>
              <a:t>KPMG</a:t>
            </a:r>
            <a:endParaRPr lang="tr-TR" sz="1600" b="1" dirty="0"/>
          </a:p>
        </p:txBody>
      </p:sp>
      <p:sp>
        <p:nvSpPr>
          <p:cNvPr id="132" name="TextBox 131"/>
          <p:cNvSpPr txBox="1"/>
          <p:nvPr/>
        </p:nvSpPr>
        <p:spPr>
          <a:xfrm>
            <a:off x="7636811" y="1394066"/>
            <a:ext cx="1404851" cy="338554"/>
          </a:xfrm>
          <a:prstGeom prst="rect">
            <a:avLst/>
          </a:prstGeom>
          <a:noFill/>
        </p:spPr>
        <p:txBody>
          <a:bodyPr wrap="square" rtlCol="0">
            <a:spAutoFit/>
          </a:bodyPr>
          <a:lstStyle/>
          <a:p>
            <a:r>
              <a:rPr lang="tr-TR" sz="1600" b="1" dirty="0" smtClean="0"/>
              <a:t>Our Model</a:t>
            </a:r>
            <a:endParaRPr lang="tr-TR" sz="1600" b="1" dirty="0"/>
          </a:p>
        </p:txBody>
      </p:sp>
      <p:pic>
        <p:nvPicPr>
          <p:cNvPr id="7183" name="Picture 13" descr="C:\Users\ahmet\Desktop\lig sembol\9802875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2024" y="4347965"/>
            <a:ext cx="846313" cy="846313"/>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4" descr="C:\Users\ahmet\Desktop\lig sembol\1904604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71400" y="5269790"/>
            <a:ext cx="857928" cy="85792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p:cNvSpPr txBox="1"/>
          <p:nvPr/>
        </p:nvSpPr>
        <p:spPr>
          <a:xfrm>
            <a:off x="5996357" y="1404852"/>
            <a:ext cx="1404851" cy="338554"/>
          </a:xfrm>
          <a:prstGeom prst="rect">
            <a:avLst/>
          </a:prstGeom>
          <a:noFill/>
        </p:spPr>
        <p:txBody>
          <a:bodyPr wrap="square" rtlCol="0">
            <a:spAutoFit/>
          </a:bodyPr>
          <a:lstStyle/>
          <a:p>
            <a:r>
              <a:rPr lang="tr-TR" sz="1600" b="1" dirty="0" smtClean="0"/>
              <a:t>KPMG</a:t>
            </a:r>
            <a:endParaRPr lang="tr-TR" sz="1600" b="1" dirty="0"/>
          </a:p>
        </p:txBody>
      </p:sp>
      <p:sp>
        <p:nvSpPr>
          <p:cNvPr id="137" name="TextBox 136"/>
          <p:cNvSpPr txBox="1"/>
          <p:nvPr/>
        </p:nvSpPr>
        <p:spPr>
          <a:xfrm>
            <a:off x="2018337" y="1394066"/>
            <a:ext cx="1404851" cy="338554"/>
          </a:xfrm>
          <a:prstGeom prst="rect">
            <a:avLst/>
          </a:prstGeom>
          <a:noFill/>
        </p:spPr>
        <p:txBody>
          <a:bodyPr wrap="square" rtlCol="0">
            <a:spAutoFit/>
          </a:bodyPr>
          <a:lstStyle/>
          <a:p>
            <a:r>
              <a:rPr lang="tr-TR" sz="1600" b="1" dirty="0" smtClean="0"/>
              <a:t>Our Model</a:t>
            </a:r>
            <a:endParaRPr lang="tr-TR" sz="1600" b="1" dirty="0"/>
          </a:p>
        </p:txBody>
      </p:sp>
      <p:sp>
        <p:nvSpPr>
          <p:cNvPr id="138" name="TextBox 137"/>
          <p:cNvSpPr txBox="1"/>
          <p:nvPr/>
        </p:nvSpPr>
        <p:spPr>
          <a:xfrm>
            <a:off x="2872380" y="1863706"/>
            <a:ext cx="3306672" cy="338554"/>
          </a:xfrm>
          <a:prstGeom prst="rect">
            <a:avLst/>
          </a:prstGeom>
          <a:noFill/>
        </p:spPr>
        <p:txBody>
          <a:bodyPr wrap="square" rtlCol="0">
            <a:spAutoFit/>
          </a:bodyPr>
          <a:lstStyle/>
          <a:p>
            <a:r>
              <a:rPr lang="tr-TR" sz="1600" dirty="0" smtClean="0"/>
              <a:t>Neymar, 26, PSG</a:t>
            </a:r>
          </a:p>
        </p:txBody>
      </p:sp>
      <p:sp>
        <p:nvSpPr>
          <p:cNvPr id="139" name="TextBox 138"/>
          <p:cNvSpPr txBox="1"/>
          <p:nvPr/>
        </p:nvSpPr>
        <p:spPr>
          <a:xfrm>
            <a:off x="2872380" y="3680733"/>
            <a:ext cx="3306672" cy="338554"/>
          </a:xfrm>
          <a:prstGeom prst="rect">
            <a:avLst/>
          </a:prstGeom>
          <a:noFill/>
        </p:spPr>
        <p:txBody>
          <a:bodyPr wrap="square" rtlCol="0">
            <a:spAutoFit/>
          </a:bodyPr>
          <a:lstStyle/>
          <a:p>
            <a:r>
              <a:rPr lang="tr-TR" sz="1600" dirty="0" smtClean="0"/>
              <a:t>Lionel Messi, 32, Barcelona</a:t>
            </a:r>
          </a:p>
        </p:txBody>
      </p:sp>
      <p:sp>
        <p:nvSpPr>
          <p:cNvPr id="140" name="TextBox 139"/>
          <p:cNvSpPr txBox="1"/>
          <p:nvPr/>
        </p:nvSpPr>
        <p:spPr>
          <a:xfrm>
            <a:off x="2872380" y="4577790"/>
            <a:ext cx="3409623" cy="338554"/>
          </a:xfrm>
          <a:prstGeom prst="rect">
            <a:avLst/>
          </a:prstGeom>
          <a:noFill/>
        </p:spPr>
        <p:txBody>
          <a:bodyPr wrap="square" rtlCol="0">
            <a:spAutoFit/>
          </a:bodyPr>
          <a:lstStyle/>
          <a:p>
            <a:r>
              <a:rPr lang="tr-TR" sz="1600" dirty="0" smtClean="0"/>
              <a:t>Mohammed Salah, 26, Liverpool</a:t>
            </a:r>
          </a:p>
        </p:txBody>
      </p:sp>
      <p:sp>
        <p:nvSpPr>
          <p:cNvPr id="141" name="TextBox 140"/>
          <p:cNvSpPr txBox="1"/>
          <p:nvPr/>
        </p:nvSpPr>
        <p:spPr>
          <a:xfrm>
            <a:off x="2872380" y="5514088"/>
            <a:ext cx="3306672" cy="338554"/>
          </a:xfrm>
          <a:prstGeom prst="rect">
            <a:avLst/>
          </a:prstGeom>
          <a:noFill/>
        </p:spPr>
        <p:txBody>
          <a:bodyPr wrap="square" rtlCol="0">
            <a:spAutoFit/>
          </a:bodyPr>
          <a:lstStyle/>
          <a:p>
            <a:r>
              <a:rPr lang="tr-TR" sz="1600" dirty="0" smtClean="0"/>
              <a:t>Harry Kane, 25, Tottenham</a:t>
            </a:r>
          </a:p>
        </p:txBody>
      </p:sp>
      <p:sp>
        <p:nvSpPr>
          <p:cNvPr id="142" name="TextBox 141"/>
          <p:cNvSpPr txBox="1"/>
          <p:nvPr/>
        </p:nvSpPr>
        <p:spPr>
          <a:xfrm>
            <a:off x="8404311" y="2747987"/>
            <a:ext cx="3912343" cy="338554"/>
          </a:xfrm>
          <a:prstGeom prst="rect">
            <a:avLst/>
          </a:prstGeom>
          <a:noFill/>
        </p:spPr>
        <p:txBody>
          <a:bodyPr wrap="square" rtlCol="0">
            <a:spAutoFit/>
          </a:bodyPr>
          <a:lstStyle/>
          <a:p>
            <a:r>
              <a:rPr lang="tr-TR" sz="1600" dirty="0" smtClean="0"/>
              <a:t>Kevin De Bruyne, 27, Manchester City</a:t>
            </a:r>
          </a:p>
        </p:txBody>
      </p:sp>
      <p:sp>
        <p:nvSpPr>
          <p:cNvPr id="143" name="TextBox 142"/>
          <p:cNvSpPr txBox="1"/>
          <p:nvPr/>
        </p:nvSpPr>
        <p:spPr>
          <a:xfrm>
            <a:off x="8404311" y="1863704"/>
            <a:ext cx="3306672" cy="338554"/>
          </a:xfrm>
          <a:prstGeom prst="rect">
            <a:avLst/>
          </a:prstGeom>
          <a:noFill/>
        </p:spPr>
        <p:txBody>
          <a:bodyPr wrap="square" rtlCol="0">
            <a:spAutoFit/>
          </a:bodyPr>
          <a:lstStyle/>
          <a:p>
            <a:r>
              <a:rPr lang="tr-TR" sz="1600" dirty="0" smtClean="0"/>
              <a:t>Eden Hazard, 28, Chelsea</a:t>
            </a:r>
          </a:p>
        </p:txBody>
      </p:sp>
      <p:sp>
        <p:nvSpPr>
          <p:cNvPr id="144" name="TextBox 143"/>
          <p:cNvSpPr txBox="1"/>
          <p:nvPr/>
        </p:nvSpPr>
        <p:spPr>
          <a:xfrm>
            <a:off x="8425245" y="3688280"/>
            <a:ext cx="3891409" cy="338554"/>
          </a:xfrm>
          <a:prstGeom prst="rect">
            <a:avLst/>
          </a:prstGeom>
          <a:noFill/>
        </p:spPr>
        <p:txBody>
          <a:bodyPr wrap="square" rtlCol="0">
            <a:spAutoFit/>
          </a:bodyPr>
          <a:lstStyle/>
          <a:p>
            <a:r>
              <a:rPr lang="tr-TR" sz="1600" dirty="0" smtClean="0"/>
              <a:t>Antoine Griezmann,27,Athletico Madrid</a:t>
            </a:r>
          </a:p>
        </p:txBody>
      </p:sp>
      <p:sp>
        <p:nvSpPr>
          <p:cNvPr id="145" name="TextBox 144"/>
          <p:cNvSpPr txBox="1"/>
          <p:nvPr/>
        </p:nvSpPr>
        <p:spPr>
          <a:xfrm>
            <a:off x="8432698" y="4600684"/>
            <a:ext cx="3661781" cy="338554"/>
          </a:xfrm>
          <a:prstGeom prst="rect">
            <a:avLst/>
          </a:prstGeom>
          <a:noFill/>
        </p:spPr>
        <p:txBody>
          <a:bodyPr wrap="square" rtlCol="0">
            <a:spAutoFit/>
          </a:bodyPr>
          <a:lstStyle/>
          <a:p>
            <a:r>
              <a:rPr lang="tr-TR" sz="1600" dirty="0" smtClean="0"/>
              <a:t>Paul Pogba, 25, Manchester United</a:t>
            </a:r>
          </a:p>
        </p:txBody>
      </p:sp>
      <p:sp>
        <p:nvSpPr>
          <p:cNvPr id="146" name="TextBox 145"/>
          <p:cNvSpPr txBox="1"/>
          <p:nvPr/>
        </p:nvSpPr>
        <p:spPr>
          <a:xfrm>
            <a:off x="8425245" y="5519260"/>
            <a:ext cx="3306672" cy="338554"/>
          </a:xfrm>
          <a:prstGeom prst="rect">
            <a:avLst/>
          </a:prstGeom>
          <a:noFill/>
        </p:spPr>
        <p:txBody>
          <a:bodyPr wrap="square" rtlCol="0">
            <a:spAutoFit/>
          </a:bodyPr>
          <a:lstStyle/>
          <a:p>
            <a:r>
              <a:rPr lang="tr-TR" sz="1600" dirty="0" smtClean="0"/>
              <a:t>Philippe Coutinho, 26, Barcelona</a:t>
            </a:r>
          </a:p>
        </p:txBody>
      </p:sp>
    </p:spTree>
    <p:extLst>
      <p:ext uri="{BB962C8B-B14F-4D97-AF65-F5344CB8AC3E}">
        <p14:creationId xmlns:p14="http://schemas.microsoft.com/office/powerpoint/2010/main" val="3335787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순서도: 처리 59">
            <a:extLst>
              <a:ext uri="{FF2B5EF4-FFF2-40B4-BE49-F238E27FC236}">
                <a16:creationId xmlns:a16="http://schemas.microsoft.com/office/drawing/2014/main" xmlns="" id="{6F6BA5D2-EC74-4C51-A5C7-4FBF36066FBB}"/>
              </a:ext>
            </a:extLst>
          </p:cNvPr>
          <p:cNvSpPr/>
          <p:nvPr/>
        </p:nvSpPr>
        <p:spPr>
          <a:xfrm>
            <a:off x="1052007" y="294223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43" name="Group 142">
            <a:extLst>
              <a:ext uri="{FF2B5EF4-FFF2-40B4-BE49-F238E27FC236}">
                <a16:creationId xmlns:a16="http://schemas.microsoft.com/office/drawing/2014/main" xmlns="" id="{938CE6B1-D855-4277-8967-4A72B4D411B2}"/>
              </a:ext>
            </a:extLst>
          </p:cNvPr>
          <p:cNvGrpSpPr/>
          <p:nvPr/>
        </p:nvGrpSpPr>
        <p:grpSpPr>
          <a:xfrm>
            <a:off x="20878" y="-17230"/>
            <a:ext cx="12192138" cy="1422082"/>
            <a:chOff x="-10831" y="2304805"/>
            <a:chExt cx="12192138" cy="2425819"/>
          </a:xfrm>
        </p:grpSpPr>
        <p:sp>
          <p:nvSpPr>
            <p:cNvPr id="144" name="Rectangle 143">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146" name="Picture 145">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Salah Case</a:t>
            </a:r>
            <a:endParaRPr lang="en-US" dirty="0">
              <a:solidFill>
                <a:schemeClr val="bg1"/>
              </a:solidFill>
            </a:endParaRPr>
          </a:p>
        </p:txBody>
      </p:sp>
      <p:cxnSp>
        <p:nvCxnSpPr>
          <p:cNvPr id="5" name="직선 연결선 4">
            <a:extLst>
              <a:ext uri="{FF2B5EF4-FFF2-40B4-BE49-F238E27FC236}">
                <a16:creationId xmlns:a16="http://schemas.microsoft.com/office/drawing/2014/main" xmlns="" id="{1DE602F7-69E4-4B14-BFA0-EE3D20E56317}"/>
              </a:ext>
            </a:extLst>
          </p:cNvPr>
          <p:cNvCxnSpPr/>
          <p:nvPr/>
        </p:nvCxnSpPr>
        <p:spPr bwMode="auto">
          <a:xfrm>
            <a:off x="7517272" y="2301135"/>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직선 연결선 8">
            <a:extLst>
              <a:ext uri="{FF2B5EF4-FFF2-40B4-BE49-F238E27FC236}">
                <a16:creationId xmlns:a16="http://schemas.microsoft.com/office/drawing/2014/main" xmlns="" id="{9FD03664-1853-4B84-A85B-FB7B0BC1626E}"/>
              </a:ext>
            </a:extLst>
          </p:cNvPr>
          <p:cNvCxnSpPr/>
          <p:nvPr/>
        </p:nvCxnSpPr>
        <p:spPr bwMode="auto">
          <a:xfrm>
            <a:off x="7517272" y="195236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직선 연결선 9">
            <a:extLst>
              <a:ext uri="{FF2B5EF4-FFF2-40B4-BE49-F238E27FC236}">
                <a16:creationId xmlns:a16="http://schemas.microsoft.com/office/drawing/2014/main" xmlns="" id="{A7803CA6-C8CE-4750-9B56-BADB602B2844}"/>
              </a:ext>
            </a:extLst>
          </p:cNvPr>
          <p:cNvCxnSpPr/>
          <p:nvPr/>
        </p:nvCxnSpPr>
        <p:spPr bwMode="auto">
          <a:xfrm>
            <a:off x="597300" y="2320304"/>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10">
            <a:extLst>
              <a:ext uri="{FF2B5EF4-FFF2-40B4-BE49-F238E27FC236}">
                <a16:creationId xmlns:a16="http://schemas.microsoft.com/office/drawing/2014/main" xmlns="" id="{DCACA595-674F-45E8-91A0-3151236F2545}"/>
              </a:ext>
            </a:extLst>
          </p:cNvPr>
          <p:cNvCxnSpPr/>
          <p:nvPr/>
        </p:nvCxnSpPr>
        <p:spPr bwMode="auto">
          <a:xfrm>
            <a:off x="597300" y="1971532"/>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A8DF2F5-2904-4946-9AB4-1B4E8F815398}"/>
              </a:ext>
            </a:extLst>
          </p:cNvPr>
          <p:cNvSpPr txBox="1"/>
          <p:nvPr/>
        </p:nvSpPr>
        <p:spPr>
          <a:xfrm>
            <a:off x="597301" y="1991144"/>
            <a:ext cx="2401619" cy="307777"/>
          </a:xfrm>
          <a:prstGeom prst="rect">
            <a:avLst/>
          </a:prstGeom>
          <a:noFill/>
        </p:spPr>
        <p:txBody>
          <a:bodyPr wrap="none" rtlCol="0" anchor="ctr">
            <a:spAutoFit/>
          </a:bodyPr>
          <a:lstStyle/>
          <a:p>
            <a:r>
              <a:rPr lang="tr-TR" altLang="ko-KR" sz="1400" b="1" dirty="0" smtClean="0">
                <a:solidFill>
                  <a:schemeClr val="accent3"/>
                </a:solidFill>
              </a:rPr>
              <a:t>Start of 2017-2018 Season</a:t>
            </a:r>
            <a:endParaRPr lang="ko-KR" altLang="en-US" sz="1400" b="1" dirty="0">
              <a:solidFill>
                <a:schemeClr val="accent3"/>
              </a:solidFill>
            </a:endParaRPr>
          </a:p>
        </p:txBody>
      </p:sp>
      <p:sp>
        <p:nvSpPr>
          <p:cNvPr id="10" name="TextBox 9">
            <a:extLst>
              <a:ext uri="{FF2B5EF4-FFF2-40B4-BE49-F238E27FC236}">
                <a16:creationId xmlns:a16="http://schemas.microsoft.com/office/drawing/2014/main" xmlns="" id="{E1EA0EFE-2933-450B-8985-5FD9C54100F2}"/>
              </a:ext>
            </a:extLst>
          </p:cNvPr>
          <p:cNvSpPr txBox="1"/>
          <p:nvPr/>
        </p:nvSpPr>
        <p:spPr>
          <a:xfrm>
            <a:off x="7517272" y="1966983"/>
            <a:ext cx="2401619" cy="307777"/>
          </a:xfrm>
          <a:prstGeom prst="rect">
            <a:avLst/>
          </a:prstGeom>
          <a:noFill/>
        </p:spPr>
        <p:txBody>
          <a:bodyPr wrap="none" rtlCol="0" anchor="ctr">
            <a:spAutoFit/>
          </a:bodyPr>
          <a:lstStyle/>
          <a:p>
            <a:r>
              <a:rPr lang="tr-TR" altLang="ko-KR" sz="1400" b="1" dirty="0" smtClean="0">
                <a:ln w="3175">
                  <a:noFill/>
                </a:ln>
                <a:solidFill>
                  <a:schemeClr val="accent2"/>
                </a:solidFill>
              </a:rPr>
              <a:t>Start of 2018-2019 Season</a:t>
            </a:r>
            <a:endParaRPr lang="ko-KR" altLang="en-US" sz="1400" b="1" dirty="0">
              <a:ln w="3175">
                <a:noFill/>
              </a:ln>
              <a:solidFill>
                <a:schemeClr val="accent2"/>
              </a:solidFill>
            </a:endParaRPr>
          </a:p>
        </p:txBody>
      </p:sp>
      <p:sp>
        <p:nvSpPr>
          <p:cNvPr id="11" name="TextBox 10">
            <a:extLst>
              <a:ext uri="{FF2B5EF4-FFF2-40B4-BE49-F238E27FC236}">
                <a16:creationId xmlns:a16="http://schemas.microsoft.com/office/drawing/2014/main" xmlns="" id="{1CD73D67-C9B8-44F2-AA61-98F2C7E30096}"/>
              </a:ext>
            </a:extLst>
          </p:cNvPr>
          <p:cNvSpPr txBox="1"/>
          <p:nvPr/>
        </p:nvSpPr>
        <p:spPr>
          <a:xfrm>
            <a:off x="618466" y="2538468"/>
            <a:ext cx="1439689"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Market Value</a:t>
            </a:r>
            <a:endParaRPr lang="ko-KR" altLang="en-US" sz="1600" b="1" dirty="0">
              <a:solidFill>
                <a:schemeClr val="tx1">
                  <a:lumMod val="75000"/>
                  <a:lumOff val="25000"/>
                </a:schemeClr>
              </a:solidFill>
            </a:endParaRPr>
          </a:p>
        </p:txBody>
      </p:sp>
      <p:sp>
        <p:nvSpPr>
          <p:cNvPr id="12" name="순서도: 처리 6">
            <a:extLst>
              <a:ext uri="{FF2B5EF4-FFF2-40B4-BE49-F238E27FC236}">
                <a16:creationId xmlns:a16="http://schemas.microsoft.com/office/drawing/2014/main" xmlns="" id="{A23DE5B2-CA8E-4C39-A093-C7F65F392917}"/>
              </a:ext>
            </a:extLst>
          </p:cNvPr>
          <p:cNvSpPr/>
          <p:nvPr/>
        </p:nvSpPr>
        <p:spPr>
          <a:xfrm>
            <a:off x="597300"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순서도: 처리 56">
            <a:extLst>
              <a:ext uri="{FF2B5EF4-FFF2-40B4-BE49-F238E27FC236}">
                <a16:creationId xmlns:a16="http://schemas.microsoft.com/office/drawing/2014/main" xmlns="" id="{06D3735F-5BE9-47B1-9ADB-937F74CAD194}"/>
              </a:ext>
            </a:extLst>
          </p:cNvPr>
          <p:cNvSpPr/>
          <p:nvPr/>
        </p:nvSpPr>
        <p:spPr>
          <a:xfrm>
            <a:off x="748869"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순서도: 처리 57">
            <a:extLst>
              <a:ext uri="{FF2B5EF4-FFF2-40B4-BE49-F238E27FC236}">
                <a16:creationId xmlns:a16="http://schemas.microsoft.com/office/drawing/2014/main" xmlns="" id="{A0C1A598-8FB7-46CC-97E7-F794241A6BD9}"/>
              </a:ext>
            </a:extLst>
          </p:cNvPr>
          <p:cNvSpPr/>
          <p:nvPr/>
        </p:nvSpPr>
        <p:spPr>
          <a:xfrm>
            <a:off x="900438"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순서도: 처리 58">
            <a:extLst>
              <a:ext uri="{FF2B5EF4-FFF2-40B4-BE49-F238E27FC236}">
                <a16:creationId xmlns:a16="http://schemas.microsoft.com/office/drawing/2014/main" xmlns="" id="{F714820B-3D09-4402-B017-DCBA39D4D6CD}"/>
              </a:ext>
            </a:extLst>
          </p:cNvPr>
          <p:cNvSpPr/>
          <p:nvPr/>
        </p:nvSpPr>
        <p:spPr>
          <a:xfrm>
            <a:off x="1052007" y="2938748"/>
            <a:ext cx="54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순서도: 처리 59">
            <a:extLst>
              <a:ext uri="{FF2B5EF4-FFF2-40B4-BE49-F238E27FC236}">
                <a16:creationId xmlns:a16="http://schemas.microsoft.com/office/drawing/2014/main" xmlns="" id="{6F6BA5D2-EC74-4C51-A5C7-4FBF36066FBB}"/>
              </a:ext>
            </a:extLst>
          </p:cNvPr>
          <p:cNvSpPr/>
          <p:nvPr/>
        </p:nvSpPr>
        <p:spPr>
          <a:xfrm>
            <a:off x="1203576"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순서도: 처리 60">
            <a:extLst>
              <a:ext uri="{FF2B5EF4-FFF2-40B4-BE49-F238E27FC236}">
                <a16:creationId xmlns:a16="http://schemas.microsoft.com/office/drawing/2014/main" xmlns="" id="{13354A69-1A1D-4122-BE59-9FE8BB43B4B3}"/>
              </a:ext>
            </a:extLst>
          </p:cNvPr>
          <p:cNvSpPr/>
          <p:nvPr/>
        </p:nvSpPr>
        <p:spPr>
          <a:xfrm>
            <a:off x="1355145"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순서도: 처리 61">
            <a:extLst>
              <a:ext uri="{FF2B5EF4-FFF2-40B4-BE49-F238E27FC236}">
                <a16:creationId xmlns:a16="http://schemas.microsoft.com/office/drawing/2014/main" xmlns="" id="{175FC7DC-3830-4AA7-96FF-86F39B0ABA5E}"/>
              </a:ext>
            </a:extLst>
          </p:cNvPr>
          <p:cNvSpPr/>
          <p:nvPr/>
        </p:nvSpPr>
        <p:spPr>
          <a:xfrm>
            <a:off x="1506714"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순서도: 처리 62">
            <a:extLst>
              <a:ext uri="{FF2B5EF4-FFF2-40B4-BE49-F238E27FC236}">
                <a16:creationId xmlns:a16="http://schemas.microsoft.com/office/drawing/2014/main" xmlns="" id="{8B8ACF25-3EB6-4434-90B5-2F10A495303A}"/>
              </a:ext>
            </a:extLst>
          </p:cNvPr>
          <p:cNvSpPr/>
          <p:nvPr/>
        </p:nvSpPr>
        <p:spPr>
          <a:xfrm>
            <a:off x="1658283"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순서도: 처리 63">
            <a:extLst>
              <a:ext uri="{FF2B5EF4-FFF2-40B4-BE49-F238E27FC236}">
                <a16:creationId xmlns:a16="http://schemas.microsoft.com/office/drawing/2014/main" xmlns="" id="{118CECB1-F618-470E-9913-D0B8A95E959C}"/>
              </a:ext>
            </a:extLst>
          </p:cNvPr>
          <p:cNvSpPr/>
          <p:nvPr/>
        </p:nvSpPr>
        <p:spPr>
          <a:xfrm>
            <a:off x="1809852"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순서도: 처리 64">
            <a:extLst>
              <a:ext uri="{FF2B5EF4-FFF2-40B4-BE49-F238E27FC236}">
                <a16:creationId xmlns:a16="http://schemas.microsoft.com/office/drawing/2014/main" xmlns="" id="{AEA82C1B-267D-4866-A41A-C2283441F84D}"/>
              </a:ext>
            </a:extLst>
          </p:cNvPr>
          <p:cNvSpPr/>
          <p:nvPr/>
        </p:nvSpPr>
        <p:spPr>
          <a:xfrm>
            <a:off x="1961421"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순서도: 처리 65">
            <a:extLst>
              <a:ext uri="{FF2B5EF4-FFF2-40B4-BE49-F238E27FC236}">
                <a16:creationId xmlns:a16="http://schemas.microsoft.com/office/drawing/2014/main" xmlns="" id="{91CEB7BD-0BAF-44B7-B536-E79CFEAA87EA}"/>
              </a:ext>
            </a:extLst>
          </p:cNvPr>
          <p:cNvSpPr/>
          <p:nvPr/>
        </p:nvSpPr>
        <p:spPr>
          <a:xfrm>
            <a:off x="2112990"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순서도: 처리 66">
            <a:extLst>
              <a:ext uri="{FF2B5EF4-FFF2-40B4-BE49-F238E27FC236}">
                <a16:creationId xmlns:a16="http://schemas.microsoft.com/office/drawing/2014/main" xmlns="" id="{9C5D186A-B2B3-4B09-831B-DB2C02B5B877}"/>
              </a:ext>
            </a:extLst>
          </p:cNvPr>
          <p:cNvSpPr/>
          <p:nvPr/>
        </p:nvSpPr>
        <p:spPr>
          <a:xfrm>
            <a:off x="2264559"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순서도: 처리 67">
            <a:extLst>
              <a:ext uri="{FF2B5EF4-FFF2-40B4-BE49-F238E27FC236}">
                <a16:creationId xmlns:a16="http://schemas.microsoft.com/office/drawing/2014/main" xmlns="" id="{6F9F3229-32A9-43A9-8974-8C789BCD47CA}"/>
              </a:ext>
            </a:extLst>
          </p:cNvPr>
          <p:cNvSpPr/>
          <p:nvPr/>
        </p:nvSpPr>
        <p:spPr>
          <a:xfrm>
            <a:off x="2416128"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순서도: 처리 68">
            <a:extLst>
              <a:ext uri="{FF2B5EF4-FFF2-40B4-BE49-F238E27FC236}">
                <a16:creationId xmlns:a16="http://schemas.microsoft.com/office/drawing/2014/main" xmlns="" id="{CE2A2A12-5A50-4D32-9C5F-14F82C1A0104}"/>
              </a:ext>
            </a:extLst>
          </p:cNvPr>
          <p:cNvSpPr/>
          <p:nvPr/>
        </p:nvSpPr>
        <p:spPr>
          <a:xfrm>
            <a:off x="2567697"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순서도: 처리 69">
            <a:extLst>
              <a:ext uri="{FF2B5EF4-FFF2-40B4-BE49-F238E27FC236}">
                <a16:creationId xmlns:a16="http://schemas.microsoft.com/office/drawing/2014/main" xmlns="" id="{E1469319-CC1D-4E93-9631-A7C2C94ABBF2}"/>
              </a:ext>
            </a:extLst>
          </p:cNvPr>
          <p:cNvSpPr/>
          <p:nvPr/>
        </p:nvSpPr>
        <p:spPr>
          <a:xfrm>
            <a:off x="2719266"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순서도: 처리 71">
            <a:extLst>
              <a:ext uri="{FF2B5EF4-FFF2-40B4-BE49-F238E27FC236}">
                <a16:creationId xmlns:a16="http://schemas.microsoft.com/office/drawing/2014/main" xmlns="" id="{238A760E-7D20-44EF-B050-3F48D9BD3E04}"/>
              </a:ext>
            </a:extLst>
          </p:cNvPr>
          <p:cNvSpPr/>
          <p:nvPr/>
        </p:nvSpPr>
        <p:spPr>
          <a:xfrm>
            <a:off x="2870835"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순서도: 처리 72">
            <a:extLst>
              <a:ext uri="{FF2B5EF4-FFF2-40B4-BE49-F238E27FC236}">
                <a16:creationId xmlns:a16="http://schemas.microsoft.com/office/drawing/2014/main" xmlns="" id="{3AFBF963-A5D1-4F1C-81A1-818C61E69937}"/>
              </a:ext>
            </a:extLst>
          </p:cNvPr>
          <p:cNvSpPr/>
          <p:nvPr/>
        </p:nvSpPr>
        <p:spPr>
          <a:xfrm>
            <a:off x="3022404"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순서도: 처리 73">
            <a:extLst>
              <a:ext uri="{FF2B5EF4-FFF2-40B4-BE49-F238E27FC236}">
                <a16:creationId xmlns:a16="http://schemas.microsoft.com/office/drawing/2014/main" xmlns="" id="{C91A6821-4A8B-482A-8065-9361F57EEB70}"/>
              </a:ext>
            </a:extLst>
          </p:cNvPr>
          <p:cNvSpPr/>
          <p:nvPr/>
        </p:nvSpPr>
        <p:spPr>
          <a:xfrm>
            <a:off x="3173973"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순서도: 처리 74">
            <a:extLst>
              <a:ext uri="{FF2B5EF4-FFF2-40B4-BE49-F238E27FC236}">
                <a16:creationId xmlns:a16="http://schemas.microsoft.com/office/drawing/2014/main" xmlns="" id="{5069B4A1-FB30-4CC6-8AA9-1823FE44847E}"/>
              </a:ext>
            </a:extLst>
          </p:cNvPr>
          <p:cNvSpPr/>
          <p:nvPr/>
        </p:nvSpPr>
        <p:spPr>
          <a:xfrm>
            <a:off x="3325542"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순서도: 처리 75">
            <a:extLst>
              <a:ext uri="{FF2B5EF4-FFF2-40B4-BE49-F238E27FC236}">
                <a16:creationId xmlns:a16="http://schemas.microsoft.com/office/drawing/2014/main" xmlns="" id="{324BDE0C-F62E-4D01-9DE4-653B4AC69800}"/>
              </a:ext>
            </a:extLst>
          </p:cNvPr>
          <p:cNvSpPr/>
          <p:nvPr/>
        </p:nvSpPr>
        <p:spPr>
          <a:xfrm>
            <a:off x="3477110"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TextBox 31">
            <a:extLst>
              <a:ext uri="{FF2B5EF4-FFF2-40B4-BE49-F238E27FC236}">
                <a16:creationId xmlns:a16="http://schemas.microsoft.com/office/drawing/2014/main" xmlns="" id="{85D542EA-86D9-49E2-8FF9-7840AD67302C}"/>
              </a:ext>
            </a:extLst>
          </p:cNvPr>
          <p:cNvSpPr txBox="1"/>
          <p:nvPr/>
        </p:nvSpPr>
        <p:spPr>
          <a:xfrm>
            <a:off x="3657573" y="2855422"/>
            <a:ext cx="1125629" cy="461665"/>
          </a:xfrm>
          <a:prstGeom prst="rect">
            <a:avLst/>
          </a:prstGeom>
          <a:noFill/>
        </p:spPr>
        <p:txBody>
          <a:bodyPr wrap="none" rtlCol="0" anchor="ctr">
            <a:spAutoFit/>
          </a:bodyPr>
          <a:lstStyle/>
          <a:p>
            <a:r>
              <a:rPr lang="tr-TR" altLang="ko-KR" sz="2400" b="1" dirty="0" smtClean="0">
                <a:solidFill>
                  <a:schemeClr val="accent3"/>
                </a:solidFill>
              </a:rPr>
              <a:t>35 M €</a:t>
            </a:r>
            <a:endParaRPr lang="ko-KR" altLang="en-US" b="1" dirty="0">
              <a:solidFill>
                <a:schemeClr val="accent3"/>
              </a:solidFill>
            </a:endParaRPr>
          </a:p>
        </p:txBody>
      </p:sp>
      <p:sp>
        <p:nvSpPr>
          <p:cNvPr id="33" name="TextBox 32">
            <a:extLst>
              <a:ext uri="{FF2B5EF4-FFF2-40B4-BE49-F238E27FC236}">
                <a16:creationId xmlns:a16="http://schemas.microsoft.com/office/drawing/2014/main" xmlns="" id="{226C410A-667F-4BFE-9261-197E62EA2124}"/>
              </a:ext>
            </a:extLst>
          </p:cNvPr>
          <p:cNvSpPr txBox="1"/>
          <p:nvPr/>
        </p:nvSpPr>
        <p:spPr>
          <a:xfrm>
            <a:off x="618466" y="3480932"/>
            <a:ext cx="1519840"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Our Valuation</a:t>
            </a:r>
            <a:endParaRPr lang="ko-KR" altLang="en-US" sz="1600" b="1" dirty="0">
              <a:solidFill>
                <a:schemeClr val="tx1">
                  <a:lumMod val="75000"/>
                  <a:lumOff val="25000"/>
                </a:schemeClr>
              </a:solidFill>
            </a:endParaRPr>
          </a:p>
        </p:txBody>
      </p:sp>
      <p:sp>
        <p:nvSpPr>
          <p:cNvPr id="34" name="순서도: 처리 213">
            <a:extLst>
              <a:ext uri="{FF2B5EF4-FFF2-40B4-BE49-F238E27FC236}">
                <a16:creationId xmlns:a16="http://schemas.microsoft.com/office/drawing/2014/main" xmlns="" id="{D5C41E5E-36FC-406A-8AAF-CCCE70F1F1EE}"/>
              </a:ext>
            </a:extLst>
          </p:cNvPr>
          <p:cNvSpPr/>
          <p:nvPr/>
        </p:nvSpPr>
        <p:spPr>
          <a:xfrm>
            <a:off x="594554"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순서도: 처리 214">
            <a:extLst>
              <a:ext uri="{FF2B5EF4-FFF2-40B4-BE49-F238E27FC236}">
                <a16:creationId xmlns:a16="http://schemas.microsoft.com/office/drawing/2014/main" xmlns="" id="{23748B4A-CA9B-4D7B-917B-E4C864433BDC}"/>
              </a:ext>
            </a:extLst>
          </p:cNvPr>
          <p:cNvSpPr/>
          <p:nvPr/>
        </p:nvSpPr>
        <p:spPr>
          <a:xfrm>
            <a:off x="746123"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순서도: 처리 215">
            <a:extLst>
              <a:ext uri="{FF2B5EF4-FFF2-40B4-BE49-F238E27FC236}">
                <a16:creationId xmlns:a16="http://schemas.microsoft.com/office/drawing/2014/main" xmlns="" id="{E87F7280-198B-457E-9A94-A27F7B269711}"/>
              </a:ext>
            </a:extLst>
          </p:cNvPr>
          <p:cNvSpPr/>
          <p:nvPr/>
        </p:nvSpPr>
        <p:spPr>
          <a:xfrm>
            <a:off x="897692"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순서도: 처리 216">
            <a:extLst>
              <a:ext uri="{FF2B5EF4-FFF2-40B4-BE49-F238E27FC236}">
                <a16:creationId xmlns:a16="http://schemas.microsoft.com/office/drawing/2014/main" xmlns="" id="{338C1FAB-F937-404B-A28B-666C340D7394}"/>
              </a:ext>
            </a:extLst>
          </p:cNvPr>
          <p:cNvSpPr/>
          <p:nvPr/>
        </p:nvSpPr>
        <p:spPr>
          <a:xfrm>
            <a:off x="1049261"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순서도: 처리 217">
            <a:extLst>
              <a:ext uri="{FF2B5EF4-FFF2-40B4-BE49-F238E27FC236}">
                <a16:creationId xmlns:a16="http://schemas.microsoft.com/office/drawing/2014/main" xmlns="" id="{4EEE3F54-1260-4986-B61F-8B9C3C72EB4F}"/>
              </a:ext>
            </a:extLst>
          </p:cNvPr>
          <p:cNvSpPr/>
          <p:nvPr/>
        </p:nvSpPr>
        <p:spPr>
          <a:xfrm>
            <a:off x="1200830"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순서도: 처리 218">
            <a:extLst>
              <a:ext uri="{FF2B5EF4-FFF2-40B4-BE49-F238E27FC236}">
                <a16:creationId xmlns:a16="http://schemas.microsoft.com/office/drawing/2014/main" xmlns="" id="{344E4C2C-742F-419F-A0E0-702105E9E813}"/>
              </a:ext>
            </a:extLst>
          </p:cNvPr>
          <p:cNvSpPr/>
          <p:nvPr/>
        </p:nvSpPr>
        <p:spPr>
          <a:xfrm>
            <a:off x="1352399"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순서도: 처리 219">
            <a:extLst>
              <a:ext uri="{FF2B5EF4-FFF2-40B4-BE49-F238E27FC236}">
                <a16:creationId xmlns:a16="http://schemas.microsoft.com/office/drawing/2014/main" xmlns="" id="{D19E7677-331E-419C-92D3-EF876AB18B30}"/>
              </a:ext>
            </a:extLst>
          </p:cNvPr>
          <p:cNvSpPr/>
          <p:nvPr/>
        </p:nvSpPr>
        <p:spPr>
          <a:xfrm>
            <a:off x="1503968"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순서도: 처리 220">
            <a:extLst>
              <a:ext uri="{FF2B5EF4-FFF2-40B4-BE49-F238E27FC236}">
                <a16:creationId xmlns:a16="http://schemas.microsoft.com/office/drawing/2014/main" xmlns="" id="{AB2914A2-CDC8-4A6E-97AD-BE049A8B908A}"/>
              </a:ext>
            </a:extLst>
          </p:cNvPr>
          <p:cNvSpPr/>
          <p:nvPr/>
        </p:nvSpPr>
        <p:spPr>
          <a:xfrm>
            <a:off x="1655537"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순서도: 처리 221">
            <a:extLst>
              <a:ext uri="{FF2B5EF4-FFF2-40B4-BE49-F238E27FC236}">
                <a16:creationId xmlns:a16="http://schemas.microsoft.com/office/drawing/2014/main" xmlns="" id="{F742C3EF-900A-4598-A8C2-CA52DB1B8B0D}"/>
              </a:ext>
            </a:extLst>
          </p:cNvPr>
          <p:cNvSpPr/>
          <p:nvPr/>
        </p:nvSpPr>
        <p:spPr>
          <a:xfrm>
            <a:off x="1807106"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순서도: 처리 222">
            <a:extLst>
              <a:ext uri="{FF2B5EF4-FFF2-40B4-BE49-F238E27FC236}">
                <a16:creationId xmlns:a16="http://schemas.microsoft.com/office/drawing/2014/main" xmlns="" id="{17D327B2-3691-47C2-B7D9-57E91FDD8D91}"/>
              </a:ext>
            </a:extLst>
          </p:cNvPr>
          <p:cNvSpPr/>
          <p:nvPr/>
        </p:nvSpPr>
        <p:spPr>
          <a:xfrm>
            <a:off x="1958675"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순서도: 처리 223">
            <a:extLst>
              <a:ext uri="{FF2B5EF4-FFF2-40B4-BE49-F238E27FC236}">
                <a16:creationId xmlns:a16="http://schemas.microsoft.com/office/drawing/2014/main" xmlns="" id="{9BAC3572-50BB-4700-9132-80DB8D67F93B}"/>
              </a:ext>
            </a:extLst>
          </p:cNvPr>
          <p:cNvSpPr/>
          <p:nvPr/>
        </p:nvSpPr>
        <p:spPr>
          <a:xfrm>
            <a:off x="2110244"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순서도: 처리 224">
            <a:extLst>
              <a:ext uri="{FF2B5EF4-FFF2-40B4-BE49-F238E27FC236}">
                <a16:creationId xmlns:a16="http://schemas.microsoft.com/office/drawing/2014/main" xmlns="" id="{1FA656D1-AA6D-4F5B-BCDF-BCA44FD9D999}"/>
              </a:ext>
            </a:extLst>
          </p:cNvPr>
          <p:cNvSpPr/>
          <p:nvPr/>
        </p:nvSpPr>
        <p:spPr>
          <a:xfrm>
            <a:off x="2261813"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순서도: 처리 225">
            <a:extLst>
              <a:ext uri="{FF2B5EF4-FFF2-40B4-BE49-F238E27FC236}">
                <a16:creationId xmlns:a16="http://schemas.microsoft.com/office/drawing/2014/main" xmlns="" id="{DB9EF879-336B-4710-84D4-F4A19E6C5581}"/>
              </a:ext>
            </a:extLst>
          </p:cNvPr>
          <p:cNvSpPr/>
          <p:nvPr/>
        </p:nvSpPr>
        <p:spPr>
          <a:xfrm>
            <a:off x="2413382"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순서도: 처리 226">
            <a:extLst>
              <a:ext uri="{FF2B5EF4-FFF2-40B4-BE49-F238E27FC236}">
                <a16:creationId xmlns:a16="http://schemas.microsoft.com/office/drawing/2014/main" xmlns="" id="{6E3C57A7-0FA9-4F27-BCDD-CBF2F4B11E1A}"/>
              </a:ext>
            </a:extLst>
          </p:cNvPr>
          <p:cNvSpPr/>
          <p:nvPr/>
        </p:nvSpPr>
        <p:spPr>
          <a:xfrm>
            <a:off x="2564951"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순서도: 처리 227">
            <a:extLst>
              <a:ext uri="{FF2B5EF4-FFF2-40B4-BE49-F238E27FC236}">
                <a16:creationId xmlns:a16="http://schemas.microsoft.com/office/drawing/2014/main" xmlns="" id="{241D584C-909E-4267-BCB8-3DAD9E1A0FF2}"/>
              </a:ext>
            </a:extLst>
          </p:cNvPr>
          <p:cNvSpPr/>
          <p:nvPr/>
        </p:nvSpPr>
        <p:spPr>
          <a:xfrm>
            <a:off x="2716520"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순서도: 처리 228">
            <a:extLst>
              <a:ext uri="{FF2B5EF4-FFF2-40B4-BE49-F238E27FC236}">
                <a16:creationId xmlns:a16="http://schemas.microsoft.com/office/drawing/2014/main" xmlns="" id="{67CAC059-C49E-45AF-B024-B421A45AB8D0}"/>
              </a:ext>
            </a:extLst>
          </p:cNvPr>
          <p:cNvSpPr/>
          <p:nvPr/>
        </p:nvSpPr>
        <p:spPr>
          <a:xfrm>
            <a:off x="2868089"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순서도: 처리 229">
            <a:extLst>
              <a:ext uri="{FF2B5EF4-FFF2-40B4-BE49-F238E27FC236}">
                <a16:creationId xmlns:a16="http://schemas.microsoft.com/office/drawing/2014/main" xmlns="" id="{91086D4D-7248-43DF-B8B5-1D4F0067DDB9}"/>
              </a:ext>
            </a:extLst>
          </p:cNvPr>
          <p:cNvSpPr/>
          <p:nvPr/>
        </p:nvSpPr>
        <p:spPr>
          <a:xfrm>
            <a:off x="3019658"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순서도: 처리 230">
            <a:extLst>
              <a:ext uri="{FF2B5EF4-FFF2-40B4-BE49-F238E27FC236}">
                <a16:creationId xmlns:a16="http://schemas.microsoft.com/office/drawing/2014/main" xmlns="" id="{8A74B0C3-A7E1-42C3-830B-B72ED1CDDF2D}"/>
              </a:ext>
            </a:extLst>
          </p:cNvPr>
          <p:cNvSpPr/>
          <p:nvPr/>
        </p:nvSpPr>
        <p:spPr>
          <a:xfrm>
            <a:off x="3171227"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순서도: 처리 231">
            <a:extLst>
              <a:ext uri="{FF2B5EF4-FFF2-40B4-BE49-F238E27FC236}">
                <a16:creationId xmlns:a16="http://schemas.microsoft.com/office/drawing/2014/main" xmlns="" id="{624ED6D8-492F-4435-B3CD-3DB01AB4848D}"/>
              </a:ext>
            </a:extLst>
          </p:cNvPr>
          <p:cNvSpPr/>
          <p:nvPr/>
        </p:nvSpPr>
        <p:spPr>
          <a:xfrm>
            <a:off x="3322796"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순서도: 처리 232">
            <a:extLst>
              <a:ext uri="{FF2B5EF4-FFF2-40B4-BE49-F238E27FC236}">
                <a16:creationId xmlns:a16="http://schemas.microsoft.com/office/drawing/2014/main" xmlns="" id="{B57C3114-2161-45B9-8332-965981F4D3CF}"/>
              </a:ext>
            </a:extLst>
          </p:cNvPr>
          <p:cNvSpPr/>
          <p:nvPr/>
        </p:nvSpPr>
        <p:spPr>
          <a:xfrm>
            <a:off x="3474364"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TextBox 53">
            <a:extLst>
              <a:ext uri="{FF2B5EF4-FFF2-40B4-BE49-F238E27FC236}">
                <a16:creationId xmlns:a16="http://schemas.microsoft.com/office/drawing/2014/main" xmlns="" id="{B5D3F04C-4A59-44A6-842D-63EC35839938}"/>
              </a:ext>
            </a:extLst>
          </p:cNvPr>
          <p:cNvSpPr txBox="1"/>
          <p:nvPr/>
        </p:nvSpPr>
        <p:spPr>
          <a:xfrm>
            <a:off x="3654827" y="3797886"/>
            <a:ext cx="1125629" cy="461665"/>
          </a:xfrm>
          <a:prstGeom prst="rect">
            <a:avLst/>
          </a:prstGeom>
          <a:noFill/>
        </p:spPr>
        <p:txBody>
          <a:bodyPr wrap="none" rtlCol="0" anchor="ctr">
            <a:spAutoFit/>
          </a:bodyPr>
          <a:lstStyle/>
          <a:p>
            <a:r>
              <a:rPr lang="tr-TR" altLang="ko-KR" sz="2400" b="1" dirty="0" smtClean="0">
                <a:solidFill>
                  <a:schemeClr val="accent3"/>
                </a:solidFill>
              </a:rPr>
              <a:t>50 M €</a:t>
            </a:r>
            <a:endParaRPr lang="ko-KR" altLang="en-US" b="1" dirty="0">
              <a:solidFill>
                <a:schemeClr val="accent3"/>
              </a:solidFill>
            </a:endParaRPr>
          </a:p>
        </p:txBody>
      </p:sp>
      <p:cxnSp>
        <p:nvCxnSpPr>
          <p:cNvPr id="55" name="직선 연결선 234">
            <a:extLst>
              <a:ext uri="{FF2B5EF4-FFF2-40B4-BE49-F238E27FC236}">
                <a16:creationId xmlns:a16="http://schemas.microsoft.com/office/drawing/2014/main" xmlns="" id="{26EA38B5-DD0D-4D3C-B259-6DE2B81936D7}"/>
              </a:ext>
            </a:extLst>
          </p:cNvPr>
          <p:cNvCxnSpPr/>
          <p:nvPr/>
        </p:nvCxnSpPr>
        <p:spPr bwMode="auto">
          <a:xfrm>
            <a:off x="1020844" y="4904023"/>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35">
            <a:extLst>
              <a:ext uri="{FF2B5EF4-FFF2-40B4-BE49-F238E27FC236}">
                <a16:creationId xmlns:a16="http://schemas.microsoft.com/office/drawing/2014/main" xmlns="" id="{7BF6B6D4-BBFC-4489-BB98-265090BDA072}"/>
              </a:ext>
            </a:extLst>
          </p:cNvPr>
          <p:cNvCxnSpPr/>
          <p:nvPr/>
        </p:nvCxnSpPr>
        <p:spPr bwMode="auto">
          <a:xfrm>
            <a:off x="1020844" y="4599211"/>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2EA2BD20-D7A9-43ED-854C-4484DA11F638}"/>
              </a:ext>
            </a:extLst>
          </p:cNvPr>
          <p:cNvSpPr txBox="1"/>
          <p:nvPr/>
        </p:nvSpPr>
        <p:spPr>
          <a:xfrm>
            <a:off x="1020845" y="4590353"/>
            <a:ext cx="1268296" cy="307777"/>
          </a:xfrm>
          <a:prstGeom prst="rect">
            <a:avLst/>
          </a:prstGeom>
          <a:noFill/>
        </p:spPr>
        <p:txBody>
          <a:bodyPr wrap="none" rtlCol="0" anchor="ctr">
            <a:spAutoFit/>
          </a:bodyPr>
          <a:lstStyle/>
          <a:p>
            <a:r>
              <a:rPr lang="tr-TR" altLang="ko-KR" sz="1400" b="1" dirty="0" smtClean="0">
                <a:solidFill>
                  <a:schemeClr val="tx1">
                    <a:lumMod val="75000"/>
                    <a:lumOff val="25000"/>
                  </a:schemeClr>
                </a:solidFill>
              </a:rPr>
              <a:t>Undervalued</a:t>
            </a:r>
            <a:endParaRPr lang="ko-KR" altLang="en-US" sz="1400" b="1" dirty="0">
              <a:solidFill>
                <a:schemeClr val="tx1">
                  <a:lumMod val="75000"/>
                  <a:lumOff val="25000"/>
                </a:schemeClr>
              </a:solidFill>
            </a:endParaRPr>
          </a:p>
        </p:txBody>
      </p:sp>
      <p:sp>
        <p:nvSpPr>
          <p:cNvPr id="58" name="타원 241">
            <a:extLst>
              <a:ext uri="{FF2B5EF4-FFF2-40B4-BE49-F238E27FC236}">
                <a16:creationId xmlns:a16="http://schemas.microsoft.com/office/drawing/2014/main" xmlns="" id="{FDF50421-F69F-4542-8986-17FC73522CFD}"/>
              </a:ext>
            </a:extLst>
          </p:cNvPr>
          <p:cNvSpPr/>
          <p:nvPr/>
        </p:nvSpPr>
        <p:spPr>
          <a:xfrm>
            <a:off x="551852" y="4540523"/>
            <a:ext cx="388504" cy="388504"/>
          </a:xfrm>
          <a:prstGeom prst="ellipse">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sp>
        <p:nvSpPr>
          <p:cNvPr id="60" name="TextBox 59">
            <a:extLst>
              <a:ext uri="{FF2B5EF4-FFF2-40B4-BE49-F238E27FC236}">
                <a16:creationId xmlns:a16="http://schemas.microsoft.com/office/drawing/2014/main" xmlns="" id="{43A20542-A85E-455D-9418-0D87D84E0207}"/>
              </a:ext>
            </a:extLst>
          </p:cNvPr>
          <p:cNvSpPr txBox="1"/>
          <p:nvPr/>
        </p:nvSpPr>
        <p:spPr>
          <a:xfrm>
            <a:off x="7517273" y="2558397"/>
            <a:ext cx="1439689"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Market Value</a:t>
            </a:r>
            <a:endParaRPr lang="ko-KR" altLang="en-US" sz="1600" b="1" dirty="0">
              <a:solidFill>
                <a:schemeClr val="tx1">
                  <a:lumMod val="75000"/>
                  <a:lumOff val="25000"/>
                </a:schemeClr>
              </a:solidFill>
            </a:endParaRPr>
          </a:p>
        </p:txBody>
      </p:sp>
      <p:sp>
        <p:nvSpPr>
          <p:cNvPr id="61" name="순서도: 처리 250">
            <a:extLst>
              <a:ext uri="{FF2B5EF4-FFF2-40B4-BE49-F238E27FC236}">
                <a16:creationId xmlns:a16="http://schemas.microsoft.com/office/drawing/2014/main" xmlns="" id="{0BDC192B-CDFB-4311-9005-66289534E10C}"/>
              </a:ext>
            </a:extLst>
          </p:cNvPr>
          <p:cNvSpPr/>
          <p:nvPr/>
        </p:nvSpPr>
        <p:spPr>
          <a:xfrm>
            <a:off x="7602114"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순서도: 처리 251">
            <a:extLst>
              <a:ext uri="{FF2B5EF4-FFF2-40B4-BE49-F238E27FC236}">
                <a16:creationId xmlns:a16="http://schemas.microsoft.com/office/drawing/2014/main" xmlns="" id="{66933B7F-BA5F-4050-8A02-F20C415291F1}"/>
              </a:ext>
            </a:extLst>
          </p:cNvPr>
          <p:cNvSpPr/>
          <p:nvPr/>
        </p:nvSpPr>
        <p:spPr>
          <a:xfrm>
            <a:off x="7753683"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순서도: 처리 252">
            <a:extLst>
              <a:ext uri="{FF2B5EF4-FFF2-40B4-BE49-F238E27FC236}">
                <a16:creationId xmlns:a16="http://schemas.microsoft.com/office/drawing/2014/main" xmlns="" id="{067B12E0-5FC7-467C-84D0-58B775D1E737}"/>
              </a:ext>
            </a:extLst>
          </p:cNvPr>
          <p:cNvSpPr/>
          <p:nvPr/>
        </p:nvSpPr>
        <p:spPr>
          <a:xfrm>
            <a:off x="7905252"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순서도: 처리 253">
            <a:extLst>
              <a:ext uri="{FF2B5EF4-FFF2-40B4-BE49-F238E27FC236}">
                <a16:creationId xmlns:a16="http://schemas.microsoft.com/office/drawing/2014/main" xmlns="" id="{BBC8220E-EBEB-4908-97E3-5B2535783310}"/>
              </a:ext>
            </a:extLst>
          </p:cNvPr>
          <p:cNvSpPr/>
          <p:nvPr/>
        </p:nvSpPr>
        <p:spPr>
          <a:xfrm>
            <a:off x="8056821"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순서도: 처리 254">
            <a:extLst>
              <a:ext uri="{FF2B5EF4-FFF2-40B4-BE49-F238E27FC236}">
                <a16:creationId xmlns:a16="http://schemas.microsoft.com/office/drawing/2014/main" xmlns="" id="{A624CFB4-96AE-42E6-94D7-7D993A63CC3A}"/>
              </a:ext>
            </a:extLst>
          </p:cNvPr>
          <p:cNvSpPr/>
          <p:nvPr/>
        </p:nvSpPr>
        <p:spPr>
          <a:xfrm>
            <a:off x="8208390"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순서도: 처리 255">
            <a:extLst>
              <a:ext uri="{FF2B5EF4-FFF2-40B4-BE49-F238E27FC236}">
                <a16:creationId xmlns:a16="http://schemas.microsoft.com/office/drawing/2014/main" xmlns="" id="{12F18E51-291E-421A-9192-8779258FA4BE}"/>
              </a:ext>
            </a:extLst>
          </p:cNvPr>
          <p:cNvSpPr/>
          <p:nvPr/>
        </p:nvSpPr>
        <p:spPr>
          <a:xfrm>
            <a:off x="8359959"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순서도: 처리 256">
            <a:extLst>
              <a:ext uri="{FF2B5EF4-FFF2-40B4-BE49-F238E27FC236}">
                <a16:creationId xmlns:a16="http://schemas.microsoft.com/office/drawing/2014/main" xmlns="" id="{5E0F3D11-B827-494B-AE6C-3D553ACAAD57}"/>
              </a:ext>
            </a:extLst>
          </p:cNvPr>
          <p:cNvSpPr/>
          <p:nvPr/>
        </p:nvSpPr>
        <p:spPr>
          <a:xfrm>
            <a:off x="8511528"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순서도: 처리 257">
            <a:extLst>
              <a:ext uri="{FF2B5EF4-FFF2-40B4-BE49-F238E27FC236}">
                <a16:creationId xmlns:a16="http://schemas.microsoft.com/office/drawing/2014/main" xmlns="" id="{AF752824-7A25-46DB-B0F2-B8DD3DBA32E5}"/>
              </a:ext>
            </a:extLst>
          </p:cNvPr>
          <p:cNvSpPr/>
          <p:nvPr/>
        </p:nvSpPr>
        <p:spPr>
          <a:xfrm>
            <a:off x="8663097"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순서도: 처리 258">
            <a:extLst>
              <a:ext uri="{FF2B5EF4-FFF2-40B4-BE49-F238E27FC236}">
                <a16:creationId xmlns:a16="http://schemas.microsoft.com/office/drawing/2014/main" xmlns="" id="{1C24B8FE-CB0B-4CF3-95F6-9315F0462A68}"/>
              </a:ext>
            </a:extLst>
          </p:cNvPr>
          <p:cNvSpPr/>
          <p:nvPr/>
        </p:nvSpPr>
        <p:spPr>
          <a:xfrm>
            <a:off x="8814666"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순서도: 처리 259">
            <a:extLst>
              <a:ext uri="{FF2B5EF4-FFF2-40B4-BE49-F238E27FC236}">
                <a16:creationId xmlns:a16="http://schemas.microsoft.com/office/drawing/2014/main" xmlns="" id="{B5D46CB4-4D35-4C48-9E62-A549D0564A61}"/>
              </a:ext>
            </a:extLst>
          </p:cNvPr>
          <p:cNvSpPr/>
          <p:nvPr/>
        </p:nvSpPr>
        <p:spPr>
          <a:xfrm>
            <a:off x="8966235"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순서도: 처리 260">
            <a:extLst>
              <a:ext uri="{FF2B5EF4-FFF2-40B4-BE49-F238E27FC236}">
                <a16:creationId xmlns:a16="http://schemas.microsoft.com/office/drawing/2014/main" xmlns="" id="{5221AB0F-0F54-473E-BFD7-D72040A01762}"/>
              </a:ext>
            </a:extLst>
          </p:cNvPr>
          <p:cNvSpPr/>
          <p:nvPr/>
        </p:nvSpPr>
        <p:spPr>
          <a:xfrm>
            <a:off x="9117804"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순서도: 처리 261">
            <a:extLst>
              <a:ext uri="{FF2B5EF4-FFF2-40B4-BE49-F238E27FC236}">
                <a16:creationId xmlns:a16="http://schemas.microsoft.com/office/drawing/2014/main" xmlns="" id="{DD83A0B4-1927-4E56-AC78-AEA3FAEB3438}"/>
              </a:ext>
            </a:extLst>
          </p:cNvPr>
          <p:cNvSpPr/>
          <p:nvPr/>
        </p:nvSpPr>
        <p:spPr>
          <a:xfrm>
            <a:off x="9269373"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순서도: 처리 262">
            <a:extLst>
              <a:ext uri="{FF2B5EF4-FFF2-40B4-BE49-F238E27FC236}">
                <a16:creationId xmlns:a16="http://schemas.microsoft.com/office/drawing/2014/main" xmlns="" id="{BC044529-A21B-4AF2-BFC7-615CB3CA685F}"/>
              </a:ext>
            </a:extLst>
          </p:cNvPr>
          <p:cNvSpPr/>
          <p:nvPr/>
        </p:nvSpPr>
        <p:spPr>
          <a:xfrm>
            <a:off x="9420942"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순서도: 처리 263">
            <a:extLst>
              <a:ext uri="{FF2B5EF4-FFF2-40B4-BE49-F238E27FC236}">
                <a16:creationId xmlns:a16="http://schemas.microsoft.com/office/drawing/2014/main" xmlns="" id="{2DF9F3A5-43C4-4FB8-B82D-C7C67DF2DD9A}"/>
              </a:ext>
            </a:extLst>
          </p:cNvPr>
          <p:cNvSpPr/>
          <p:nvPr/>
        </p:nvSpPr>
        <p:spPr>
          <a:xfrm>
            <a:off x="9572511"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순서도: 처리 264">
            <a:extLst>
              <a:ext uri="{FF2B5EF4-FFF2-40B4-BE49-F238E27FC236}">
                <a16:creationId xmlns:a16="http://schemas.microsoft.com/office/drawing/2014/main" xmlns="" id="{03D66EEF-0B27-427A-BDE0-DCD80024BFE0}"/>
              </a:ext>
            </a:extLst>
          </p:cNvPr>
          <p:cNvSpPr/>
          <p:nvPr/>
        </p:nvSpPr>
        <p:spPr>
          <a:xfrm>
            <a:off x="9724080"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순서도: 처리 265">
            <a:extLst>
              <a:ext uri="{FF2B5EF4-FFF2-40B4-BE49-F238E27FC236}">
                <a16:creationId xmlns:a16="http://schemas.microsoft.com/office/drawing/2014/main" xmlns="" id="{F0EB2BAE-7488-4A09-8BDB-432D51834715}"/>
              </a:ext>
            </a:extLst>
          </p:cNvPr>
          <p:cNvSpPr/>
          <p:nvPr/>
        </p:nvSpPr>
        <p:spPr>
          <a:xfrm>
            <a:off x="9875649"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순서도: 처리 266">
            <a:extLst>
              <a:ext uri="{FF2B5EF4-FFF2-40B4-BE49-F238E27FC236}">
                <a16:creationId xmlns:a16="http://schemas.microsoft.com/office/drawing/2014/main" xmlns="" id="{949D20AA-AEF6-40DC-8D54-4166F6D7C7BC}"/>
              </a:ext>
            </a:extLst>
          </p:cNvPr>
          <p:cNvSpPr/>
          <p:nvPr/>
        </p:nvSpPr>
        <p:spPr>
          <a:xfrm>
            <a:off x="10027218"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순서도: 처리 267">
            <a:extLst>
              <a:ext uri="{FF2B5EF4-FFF2-40B4-BE49-F238E27FC236}">
                <a16:creationId xmlns:a16="http://schemas.microsoft.com/office/drawing/2014/main" xmlns="" id="{3E975426-6436-40BA-B37D-70D9506F4465}"/>
              </a:ext>
            </a:extLst>
          </p:cNvPr>
          <p:cNvSpPr/>
          <p:nvPr/>
        </p:nvSpPr>
        <p:spPr>
          <a:xfrm>
            <a:off x="10178787"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순서도: 처리 268">
            <a:extLst>
              <a:ext uri="{FF2B5EF4-FFF2-40B4-BE49-F238E27FC236}">
                <a16:creationId xmlns:a16="http://schemas.microsoft.com/office/drawing/2014/main" xmlns="" id="{E7274C5F-98D4-485A-A4B0-3ED90D3D6386}"/>
              </a:ext>
            </a:extLst>
          </p:cNvPr>
          <p:cNvSpPr/>
          <p:nvPr/>
        </p:nvSpPr>
        <p:spPr>
          <a:xfrm>
            <a:off x="10330356"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순서도: 처리 269">
            <a:extLst>
              <a:ext uri="{FF2B5EF4-FFF2-40B4-BE49-F238E27FC236}">
                <a16:creationId xmlns:a16="http://schemas.microsoft.com/office/drawing/2014/main" xmlns="" id="{8D6E75CD-BEAD-4F3E-B06B-3438DDB0B9FC}"/>
              </a:ext>
            </a:extLst>
          </p:cNvPr>
          <p:cNvSpPr/>
          <p:nvPr/>
        </p:nvSpPr>
        <p:spPr>
          <a:xfrm>
            <a:off x="10481924"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TextBox 80">
            <a:extLst>
              <a:ext uri="{FF2B5EF4-FFF2-40B4-BE49-F238E27FC236}">
                <a16:creationId xmlns:a16="http://schemas.microsoft.com/office/drawing/2014/main" xmlns="" id="{DE470FFD-D1A1-49A5-929A-5713C75A5BCF}"/>
              </a:ext>
            </a:extLst>
          </p:cNvPr>
          <p:cNvSpPr txBox="1"/>
          <p:nvPr/>
        </p:nvSpPr>
        <p:spPr>
          <a:xfrm>
            <a:off x="10662387" y="2875351"/>
            <a:ext cx="1276311" cy="461665"/>
          </a:xfrm>
          <a:prstGeom prst="rect">
            <a:avLst/>
          </a:prstGeom>
          <a:noFill/>
        </p:spPr>
        <p:txBody>
          <a:bodyPr wrap="none" rtlCol="0" anchor="ctr">
            <a:spAutoFit/>
          </a:bodyPr>
          <a:lstStyle/>
          <a:p>
            <a:r>
              <a:rPr lang="tr-TR" altLang="ko-KR" sz="2400" b="1" dirty="0" smtClean="0">
                <a:solidFill>
                  <a:schemeClr val="accent2"/>
                </a:solidFill>
              </a:rPr>
              <a:t>1</a:t>
            </a:r>
            <a:r>
              <a:rPr lang="en-US" altLang="ko-KR" sz="2400" b="1" dirty="0" smtClean="0">
                <a:solidFill>
                  <a:schemeClr val="accent2"/>
                </a:solidFill>
              </a:rPr>
              <a:t>50</a:t>
            </a:r>
            <a:r>
              <a:rPr lang="tr-TR" altLang="ko-KR" b="1" dirty="0" smtClean="0">
                <a:solidFill>
                  <a:schemeClr val="accent2"/>
                </a:solidFill>
              </a:rPr>
              <a:t> </a:t>
            </a:r>
            <a:r>
              <a:rPr lang="tr-TR" altLang="ko-KR" sz="2400" b="1" dirty="0">
                <a:solidFill>
                  <a:schemeClr val="accent2"/>
                </a:solidFill>
              </a:rPr>
              <a:t>M €</a:t>
            </a:r>
            <a:endParaRPr lang="ko-KR" altLang="en-US" sz="2400" b="1" dirty="0">
              <a:solidFill>
                <a:schemeClr val="accent2"/>
              </a:solidFill>
            </a:endParaRPr>
          </a:p>
        </p:txBody>
      </p:sp>
      <p:sp>
        <p:nvSpPr>
          <p:cNvPr id="82" name="TextBox 81">
            <a:extLst>
              <a:ext uri="{FF2B5EF4-FFF2-40B4-BE49-F238E27FC236}">
                <a16:creationId xmlns:a16="http://schemas.microsoft.com/office/drawing/2014/main" xmlns="" id="{D11F80E1-E971-408F-A870-E4A7A038953B}"/>
              </a:ext>
            </a:extLst>
          </p:cNvPr>
          <p:cNvSpPr txBox="1"/>
          <p:nvPr/>
        </p:nvSpPr>
        <p:spPr>
          <a:xfrm>
            <a:off x="7526451" y="3500861"/>
            <a:ext cx="1519840"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Our Valuation</a:t>
            </a:r>
            <a:endParaRPr lang="ko-KR" altLang="en-US" sz="1600" b="1" dirty="0">
              <a:solidFill>
                <a:schemeClr val="tx1">
                  <a:lumMod val="75000"/>
                  <a:lumOff val="25000"/>
                </a:schemeClr>
              </a:solidFill>
            </a:endParaRPr>
          </a:p>
        </p:txBody>
      </p:sp>
      <p:sp>
        <p:nvSpPr>
          <p:cNvPr id="83" name="순서도: 처리 273">
            <a:extLst>
              <a:ext uri="{FF2B5EF4-FFF2-40B4-BE49-F238E27FC236}">
                <a16:creationId xmlns:a16="http://schemas.microsoft.com/office/drawing/2014/main" xmlns="" id="{D605A3B1-9CA3-4B66-967A-59AA6CECFCC7}"/>
              </a:ext>
            </a:extLst>
          </p:cNvPr>
          <p:cNvSpPr/>
          <p:nvPr/>
        </p:nvSpPr>
        <p:spPr>
          <a:xfrm>
            <a:off x="7599368"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순서도: 처리 274">
            <a:extLst>
              <a:ext uri="{FF2B5EF4-FFF2-40B4-BE49-F238E27FC236}">
                <a16:creationId xmlns:a16="http://schemas.microsoft.com/office/drawing/2014/main" xmlns="" id="{9AF0DDBE-A899-477E-884A-AE6F572F528B}"/>
              </a:ext>
            </a:extLst>
          </p:cNvPr>
          <p:cNvSpPr/>
          <p:nvPr/>
        </p:nvSpPr>
        <p:spPr>
          <a:xfrm>
            <a:off x="7750937"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순서도: 처리 275">
            <a:extLst>
              <a:ext uri="{FF2B5EF4-FFF2-40B4-BE49-F238E27FC236}">
                <a16:creationId xmlns:a16="http://schemas.microsoft.com/office/drawing/2014/main" xmlns="" id="{C68C0D26-C295-4A8E-B56F-D5616AB07448}"/>
              </a:ext>
            </a:extLst>
          </p:cNvPr>
          <p:cNvSpPr/>
          <p:nvPr/>
        </p:nvSpPr>
        <p:spPr>
          <a:xfrm>
            <a:off x="7902506"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순서도: 처리 276">
            <a:extLst>
              <a:ext uri="{FF2B5EF4-FFF2-40B4-BE49-F238E27FC236}">
                <a16:creationId xmlns:a16="http://schemas.microsoft.com/office/drawing/2014/main" xmlns="" id="{839585A3-D9A4-427A-BDBB-05D990E3DCDB}"/>
              </a:ext>
            </a:extLst>
          </p:cNvPr>
          <p:cNvSpPr/>
          <p:nvPr/>
        </p:nvSpPr>
        <p:spPr>
          <a:xfrm>
            <a:off x="8054075"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 name="순서도: 처리 277">
            <a:extLst>
              <a:ext uri="{FF2B5EF4-FFF2-40B4-BE49-F238E27FC236}">
                <a16:creationId xmlns:a16="http://schemas.microsoft.com/office/drawing/2014/main" xmlns="" id="{6DAA1CD3-4371-42C9-898A-EA2CAF03C05D}"/>
              </a:ext>
            </a:extLst>
          </p:cNvPr>
          <p:cNvSpPr/>
          <p:nvPr/>
        </p:nvSpPr>
        <p:spPr>
          <a:xfrm>
            <a:off x="8205644"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순서도: 처리 278">
            <a:extLst>
              <a:ext uri="{FF2B5EF4-FFF2-40B4-BE49-F238E27FC236}">
                <a16:creationId xmlns:a16="http://schemas.microsoft.com/office/drawing/2014/main" xmlns="" id="{32058C90-7F70-4406-A364-55FC98B919D5}"/>
              </a:ext>
            </a:extLst>
          </p:cNvPr>
          <p:cNvSpPr/>
          <p:nvPr/>
        </p:nvSpPr>
        <p:spPr>
          <a:xfrm>
            <a:off x="8357213"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9" name="순서도: 처리 279">
            <a:extLst>
              <a:ext uri="{FF2B5EF4-FFF2-40B4-BE49-F238E27FC236}">
                <a16:creationId xmlns:a16="http://schemas.microsoft.com/office/drawing/2014/main" xmlns="" id="{6F270A1C-F30E-422B-A4E6-8D0C9C361CBA}"/>
              </a:ext>
            </a:extLst>
          </p:cNvPr>
          <p:cNvSpPr/>
          <p:nvPr/>
        </p:nvSpPr>
        <p:spPr>
          <a:xfrm>
            <a:off x="8508782"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0" name="순서도: 처리 280">
            <a:extLst>
              <a:ext uri="{FF2B5EF4-FFF2-40B4-BE49-F238E27FC236}">
                <a16:creationId xmlns:a16="http://schemas.microsoft.com/office/drawing/2014/main" xmlns="" id="{2F7345EE-D57C-45A9-ABBA-48B786960078}"/>
              </a:ext>
            </a:extLst>
          </p:cNvPr>
          <p:cNvSpPr/>
          <p:nvPr/>
        </p:nvSpPr>
        <p:spPr>
          <a:xfrm>
            <a:off x="8660351"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순서도: 처리 281">
            <a:extLst>
              <a:ext uri="{FF2B5EF4-FFF2-40B4-BE49-F238E27FC236}">
                <a16:creationId xmlns:a16="http://schemas.microsoft.com/office/drawing/2014/main" xmlns="" id="{C0C27909-F05E-4D6E-8813-069B2F15EE0B}"/>
              </a:ext>
            </a:extLst>
          </p:cNvPr>
          <p:cNvSpPr/>
          <p:nvPr/>
        </p:nvSpPr>
        <p:spPr>
          <a:xfrm>
            <a:off x="8811920"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2" name="순서도: 처리 282">
            <a:extLst>
              <a:ext uri="{FF2B5EF4-FFF2-40B4-BE49-F238E27FC236}">
                <a16:creationId xmlns:a16="http://schemas.microsoft.com/office/drawing/2014/main" xmlns="" id="{4E7D5D17-1B3C-43E6-BA86-43E7B08228CD}"/>
              </a:ext>
            </a:extLst>
          </p:cNvPr>
          <p:cNvSpPr/>
          <p:nvPr/>
        </p:nvSpPr>
        <p:spPr>
          <a:xfrm>
            <a:off x="8963489"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3" name="순서도: 처리 283">
            <a:extLst>
              <a:ext uri="{FF2B5EF4-FFF2-40B4-BE49-F238E27FC236}">
                <a16:creationId xmlns:a16="http://schemas.microsoft.com/office/drawing/2014/main" xmlns="" id="{4D1EA816-D993-4F1A-82E6-E50A4CBE37C0}"/>
              </a:ext>
            </a:extLst>
          </p:cNvPr>
          <p:cNvSpPr/>
          <p:nvPr/>
        </p:nvSpPr>
        <p:spPr>
          <a:xfrm>
            <a:off x="9115058"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4" name="순서도: 처리 284">
            <a:extLst>
              <a:ext uri="{FF2B5EF4-FFF2-40B4-BE49-F238E27FC236}">
                <a16:creationId xmlns:a16="http://schemas.microsoft.com/office/drawing/2014/main" xmlns="" id="{8AF89276-89E0-4BA8-88F6-70EED4E174A5}"/>
              </a:ext>
            </a:extLst>
          </p:cNvPr>
          <p:cNvSpPr/>
          <p:nvPr/>
        </p:nvSpPr>
        <p:spPr>
          <a:xfrm>
            <a:off x="9266627"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5" name="순서도: 처리 285">
            <a:extLst>
              <a:ext uri="{FF2B5EF4-FFF2-40B4-BE49-F238E27FC236}">
                <a16:creationId xmlns:a16="http://schemas.microsoft.com/office/drawing/2014/main" xmlns="" id="{3F4226A2-F207-4C12-8932-7342AB9B6390}"/>
              </a:ext>
            </a:extLst>
          </p:cNvPr>
          <p:cNvSpPr/>
          <p:nvPr/>
        </p:nvSpPr>
        <p:spPr>
          <a:xfrm>
            <a:off x="9418196"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순서도: 처리 286">
            <a:extLst>
              <a:ext uri="{FF2B5EF4-FFF2-40B4-BE49-F238E27FC236}">
                <a16:creationId xmlns:a16="http://schemas.microsoft.com/office/drawing/2014/main" xmlns="" id="{989AC0CC-03CE-481D-97DB-4B128F21F1D7}"/>
              </a:ext>
            </a:extLst>
          </p:cNvPr>
          <p:cNvSpPr/>
          <p:nvPr/>
        </p:nvSpPr>
        <p:spPr>
          <a:xfrm>
            <a:off x="9569765"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순서도: 처리 287">
            <a:extLst>
              <a:ext uri="{FF2B5EF4-FFF2-40B4-BE49-F238E27FC236}">
                <a16:creationId xmlns:a16="http://schemas.microsoft.com/office/drawing/2014/main" xmlns="" id="{097343E0-8B2B-4028-8FF8-42FEA28F2542}"/>
              </a:ext>
            </a:extLst>
          </p:cNvPr>
          <p:cNvSpPr/>
          <p:nvPr/>
        </p:nvSpPr>
        <p:spPr>
          <a:xfrm>
            <a:off x="9721334"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순서도: 처리 288">
            <a:extLst>
              <a:ext uri="{FF2B5EF4-FFF2-40B4-BE49-F238E27FC236}">
                <a16:creationId xmlns:a16="http://schemas.microsoft.com/office/drawing/2014/main" xmlns="" id="{C8F2CE22-954A-4DFB-A986-4912639A0CB0}"/>
              </a:ext>
            </a:extLst>
          </p:cNvPr>
          <p:cNvSpPr/>
          <p:nvPr/>
        </p:nvSpPr>
        <p:spPr>
          <a:xfrm>
            <a:off x="9872903"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9" name="순서도: 처리 289">
            <a:extLst>
              <a:ext uri="{FF2B5EF4-FFF2-40B4-BE49-F238E27FC236}">
                <a16:creationId xmlns:a16="http://schemas.microsoft.com/office/drawing/2014/main" xmlns="" id="{0914F24B-EDD8-4F26-A135-2A705FFC29A8}"/>
              </a:ext>
            </a:extLst>
          </p:cNvPr>
          <p:cNvSpPr/>
          <p:nvPr/>
        </p:nvSpPr>
        <p:spPr>
          <a:xfrm>
            <a:off x="10024472"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0" name="순서도: 처리 290">
            <a:extLst>
              <a:ext uri="{FF2B5EF4-FFF2-40B4-BE49-F238E27FC236}">
                <a16:creationId xmlns:a16="http://schemas.microsoft.com/office/drawing/2014/main" xmlns="" id="{7B68DDDB-8EFA-4AD4-BD0D-56469208848B}"/>
              </a:ext>
            </a:extLst>
          </p:cNvPr>
          <p:cNvSpPr/>
          <p:nvPr/>
        </p:nvSpPr>
        <p:spPr>
          <a:xfrm>
            <a:off x="10176041"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1" name="순서도: 처리 291">
            <a:extLst>
              <a:ext uri="{FF2B5EF4-FFF2-40B4-BE49-F238E27FC236}">
                <a16:creationId xmlns:a16="http://schemas.microsoft.com/office/drawing/2014/main" xmlns="" id="{65D43DB1-938E-449D-B245-027EF7AC5803}"/>
              </a:ext>
            </a:extLst>
          </p:cNvPr>
          <p:cNvSpPr/>
          <p:nvPr/>
        </p:nvSpPr>
        <p:spPr>
          <a:xfrm>
            <a:off x="10327610"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2" name="순서도: 처리 292">
            <a:extLst>
              <a:ext uri="{FF2B5EF4-FFF2-40B4-BE49-F238E27FC236}">
                <a16:creationId xmlns:a16="http://schemas.microsoft.com/office/drawing/2014/main" xmlns="" id="{C92F31B3-CA2E-4008-8E85-57300BE43D47}"/>
              </a:ext>
            </a:extLst>
          </p:cNvPr>
          <p:cNvSpPr/>
          <p:nvPr/>
        </p:nvSpPr>
        <p:spPr>
          <a:xfrm>
            <a:off x="10479178"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3" name="TextBox 102">
            <a:extLst>
              <a:ext uri="{FF2B5EF4-FFF2-40B4-BE49-F238E27FC236}">
                <a16:creationId xmlns:a16="http://schemas.microsoft.com/office/drawing/2014/main" xmlns="" id="{215D9BE1-9A35-4E5B-93DC-95CF584DD085}"/>
              </a:ext>
            </a:extLst>
          </p:cNvPr>
          <p:cNvSpPr txBox="1"/>
          <p:nvPr/>
        </p:nvSpPr>
        <p:spPr>
          <a:xfrm>
            <a:off x="10659641" y="3817815"/>
            <a:ext cx="1125629" cy="461665"/>
          </a:xfrm>
          <a:prstGeom prst="rect">
            <a:avLst/>
          </a:prstGeom>
          <a:noFill/>
        </p:spPr>
        <p:txBody>
          <a:bodyPr wrap="none" rtlCol="0" anchor="ctr">
            <a:spAutoFit/>
          </a:bodyPr>
          <a:lstStyle/>
          <a:p>
            <a:r>
              <a:rPr lang="tr-TR" altLang="ko-KR" sz="2400" b="1" dirty="0">
                <a:solidFill>
                  <a:schemeClr val="accent2"/>
                </a:solidFill>
              </a:rPr>
              <a:t>90 M €</a:t>
            </a:r>
            <a:endParaRPr lang="ko-KR" altLang="en-US" b="1" dirty="0">
              <a:solidFill>
                <a:schemeClr val="accent2"/>
              </a:solidFill>
            </a:endParaRPr>
          </a:p>
        </p:txBody>
      </p:sp>
      <p:cxnSp>
        <p:nvCxnSpPr>
          <p:cNvPr id="104" name="직선 연결선 294">
            <a:extLst>
              <a:ext uri="{FF2B5EF4-FFF2-40B4-BE49-F238E27FC236}">
                <a16:creationId xmlns:a16="http://schemas.microsoft.com/office/drawing/2014/main" xmlns="" id="{3B1B1F6C-0D9C-4746-8F7E-474714FB7F7D}"/>
              </a:ext>
            </a:extLst>
          </p:cNvPr>
          <p:cNvCxnSpPr/>
          <p:nvPr/>
        </p:nvCxnSpPr>
        <p:spPr bwMode="auto">
          <a:xfrm>
            <a:off x="7986264" y="4930573"/>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직선 연결선 295">
            <a:extLst>
              <a:ext uri="{FF2B5EF4-FFF2-40B4-BE49-F238E27FC236}">
                <a16:creationId xmlns:a16="http://schemas.microsoft.com/office/drawing/2014/main" xmlns="" id="{7E2775B5-23A1-4DAE-986B-47B4DB4D7401}"/>
              </a:ext>
            </a:extLst>
          </p:cNvPr>
          <p:cNvCxnSpPr/>
          <p:nvPr/>
        </p:nvCxnSpPr>
        <p:spPr bwMode="auto">
          <a:xfrm>
            <a:off x="7986264" y="4625761"/>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xmlns="" id="{5A3F7D4C-647C-41D7-BCFF-6C9C95DE1AB9}"/>
              </a:ext>
            </a:extLst>
          </p:cNvPr>
          <p:cNvSpPr txBox="1"/>
          <p:nvPr/>
        </p:nvSpPr>
        <p:spPr>
          <a:xfrm>
            <a:off x="7986264" y="4616904"/>
            <a:ext cx="1159292" cy="307777"/>
          </a:xfrm>
          <a:prstGeom prst="rect">
            <a:avLst/>
          </a:prstGeom>
          <a:noFill/>
        </p:spPr>
        <p:txBody>
          <a:bodyPr wrap="none" rtlCol="0" anchor="ctr">
            <a:spAutoFit/>
          </a:bodyPr>
          <a:lstStyle/>
          <a:p>
            <a:r>
              <a:rPr lang="tr-TR" altLang="ko-KR" sz="1400" b="1" dirty="0" smtClean="0">
                <a:solidFill>
                  <a:schemeClr val="tx1">
                    <a:lumMod val="75000"/>
                    <a:lumOff val="25000"/>
                  </a:schemeClr>
                </a:solidFill>
              </a:rPr>
              <a:t>Overvalued</a:t>
            </a:r>
            <a:endParaRPr lang="ko-KR" altLang="en-US" sz="1400" b="1" dirty="0">
              <a:solidFill>
                <a:schemeClr val="tx1">
                  <a:lumMod val="75000"/>
                  <a:lumOff val="25000"/>
                </a:schemeClr>
              </a:solidFill>
            </a:endParaRPr>
          </a:p>
        </p:txBody>
      </p:sp>
      <p:sp>
        <p:nvSpPr>
          <p:cNvPr id="107" name="타원 297">
            <a:extLst>
              <a:ext uri="{FF2B5EF4-FFF2-40B4-BE49-F238E27FC236}">
                <a16:creationId xmlns:a16="http://schemas.microsoft.com/office/drawing/2014/main" xmlns="" id="{04C0A19E-A19A-429B-AC3A-59F82946BDDD}"/>
              </a:ext>
            </a:extLst>
          </p:cNvPr>
          <p:cNvSpPr/>
          <p:nvPr/>
        </p:nvSpPr>
        <p:spPr>
          <a:xfrm>
            <a:off x="7517272" y="4567073"/>
            <a:ext cx="388504" cy="388504"/>
          </a:xfrm>
          <a:prstGeom prst="ellipse">
            <a:avLst/>
          </a:prstGeom>
          <a:solidFill>
            <a:schemeClr val="accent2">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pic>
        <p:nvPicPr>
          <p:cNvPr id="1026" name="Picture 2" descr="C:\Users\ahmet\Desktop\lig sembol\mohamed-salah-11527532489ih0gvkqbu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61" y="1966983"/>
            <a:ext cx="2699664" cy="3886391"/>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rot="10800000">
            <a:off x="7612654" y="4646942"/>
            <a:ext cx="205569" cy="22876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7" name="Down Arrow 146"/>
          <p:cNvSpPr/>
          <p:nvPr/>
        </p:nvSpPr>
        <p:spPr>
          <a:xfrm>
            <a:off x="643338" y="4616904"/>
            <a:ext cx="205569" cy="22876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35007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xmlns="" id="{938CE6B1-D855-4277-8967-4A72B4D411B2}"/>
              </a:ext>
            </a:extLst>
          </p:cNvPr>
          <p:cNvGrpSpPr/>
          <p:nvPr/>
        </p:nvGrpSpPr>
        <p:grpSpPr>
          <a:xfrm>
            <a:off x="20878" y="-17230"/>
            <a:ext cx="12192138" cy="1422082"/>
            <a:chOff x="-10831" y="2304805"/>
            <a:chExt cx="12192138" cy="2425819"/>
          </a:xfrm>
        </p:grpSpPr>
        <p:sp>
          <p:nvSpPr>
            <p:cNvPr id="144" name="Rectangle 143">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146" name="Picture 145">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Pogba Case</a:t>
            </a:r>
            <a:endParaRPr lang="en-US" dirty="0">
              <a:solidFill>
                <a:schemeClr val="bg1"/>
              </a:solidFill>
            </a:endParaRPr>
          </a:p>
        </p:txBody>
      </p:sp>
      <p:cxnSp>
        <p:nvCxnSpPr>
          <p:cNvPr id="5" name="직선 연결선 4">
            <a:extLst>
              <a:ext uri="{FF2B5EF4-FFF2-40B4-BE49-F238E27FC236}">
                <a16:creationId xmlns:a16="http://schemas.microsoft.com/office/drawing/2014/main" xmlns="" id="{1DE602F7-69E4-4B14-BFA0-EE3D20E56317}"/>
              </a:ext>
            </a:extLst>
          </p:cNvPr>
          <p:cNvCxnSpPr/>
          <p:nvPr/>
        </p:nvCxnSpPr>
        <p:spPr bwMode="auto">
          <a:xfrm>
            <a:off x="7517272" y="2301135"/>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직선 연결선 8">
            <a:extLst>
              <a:ext uri="{FF2B5EF4-FFF2-40B4-BE49-F238E27FC236}">
                <a16:creationId xmlns:a16="http://schemas.microsoft.com/office/drawing/2014/main" xmlns="" id="{9FD03664-1853-4B84-A85B-FB7B0BC1626E}"/>
              </a:ext>
            </a:extLst>
          </p:cNvPr>
          <p:cNvCxnSpPr/>
          <p:nvPr/>
        </p:nvCxnSpPr>
        <p:spPr bwMode="auto">
          <a:xfrm>
            <a:off x="7517272" y="195236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직선 연결선 9">
            <a:extLst>
              <a:ext uri="{FF2B5EF4-FFF2-40B4-BE49-F238E27FC236}">
                <a16:creationId xmlns:a16="http://schemas.microsoft.com/office/drawing/2014/main" xmlns="" id="{A7803CA6-C8CE-4750-9B56-BADB602B2844}"/>
              </a:ext>
            </a:extLst>
          </p:cNvPr>
          <p:cNvCxnSpPr/>
          <p:nvPr/>
        </p:nvCxnSpPr>
        <p:spPr bwMode="auto">
          <a:xfrm>
            <a:off x="911769" y="229614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10">
            <a:extLst>
              <a:ext uri="{FF2B5EF4-FFF2-40B4-BE49-F238E27FC236}">
                <a16:creationId xmlns:a16="http://schemas.microsoft.com/office/drawing/2014/main" xmlns="" id="{DCACA595-674F-45E8-91A0-3151236F2545}"/>
              </a:ext>
            </a:extLst>
          </p:cNvPr>
          <p:cNvCxnSpPr/>
          <p:nvPr/>
        </p:nvCxnSpPr>
        <p:spPr bwMode="auto">
          <a:xfrm>
            <a:off x="911769" y="1947371"/>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A8DF2F5-2904-4946-9AB4-1B4E8F815398}"/>
              </a:ext>
            </a:extLst>
          </p:cNvPr>
          <p:cNvSpPr txBox="1"/>
          <p:nvPr/>
        </p:nvSpPr>
        <p:spPr>
          <a:xfrm>
            <a:off x="911770" y="1966983"/>
            <a:ext cx="1864357" cy="307777"/>
          </a:xfrm>
          <a:prstGeom prst="rect">
            <a:avLst/>
          </a:prstGeom>
          <a:noFill/>
        </p:spPr>
        <p:txBody>
          <a:bodyPr wrap="none" rtlCol="0" anchor="ctr">
            <a:spAutoFit/>
          </a:bodyPr>
          <a:lstStyle/>
          <a:p>
            <a:r>
              <a:rPr lang="tr-TR" altLang="ko-KR" sz="1400" b="1" dirty="0" smtClean="0">
                <a:solidFill>
                  <a:schemeClr val="accent3"/>
                </a:solidFill>
              </a:rPr>
              <a:t>Different Valuations</a:t>
            </a:r>
            <a:endParaRPr lang="ko-KR" altLang="en-US" sz="1400" b="1" dirty="0">
              <a:solidFill>
                <a:schemeClr val="accent3"/>
              </a:solidFill>
            </a:endParaRPr>
          </a:p>
        </p:txBody>
      </p:sp>
      <p:sp>
        <p:nvSpPr>
          <p:cNvPr id="10" name="TextBox 9">
            <a:extLst>
              <a:ext uri="{FF2B5EF4-FFF2-40B4-BE49-F238E27FC236}">
                <a16:creationId xmlns:a16="http://schemas.microsoft.com/office/drawing/2014/main" xmlns="" id="{E1EA0EFE-2933-450B-8985-5FD9C54100F2}"/>
              </a:ext>
            </a:extLst>
          </p:cNvPr>
          <p:cNvSpPr txBox="1"/>
          <p:nvPr/>
        </p:nvSpPr>
        <p:spPr>
          <a:xfrm>
            <a:off x="7517272" y="1966983"/>
            <a:ext cx="3079689" cy="307777"/>
          </a:xfrm>
          <a:prstGeom prst="rect">
            <a:avLst/>
          </a:prstGeom>
          <a:noFill/>
        </p:spPr>
        <p:txBody>
          <a:bodyPr wrap="none" rtlCol="0" anchor="ctr">
            <a:spAutoFit/>
          </a:bodyPr>
          <a:lstStyle/>
          <a:p>
            <a:r>
              <a:rPr lang="tr-TR" altLang="ko-KR" sz="1400" b="1" dirty="0" smtClean="0">
                <a:ln w="3175">
                  <a:noFill/>
                </a:ln>
                <a:solidFill>
                  <a:schemeClr val="accent2"/>
                </a:solidFill>
              </a:rPr>
              <a:t>Performance in 2018-2019 Season</a:t>
            </a:r>
            <a:endParaRPr lang="ko-KR" altLang="en-US" sz="1400" b="1" dirty="0">
              <a:ln w="3175">
                <a:noFill/>
              </a:ln>
              <a:solidFill>
                <a:schemeClr val="accent2"/>
              </a:solidFill>
            </a:endParaRPr>
          </a:p>
        </p:txBody>
      </p:sp>
      <p:sp>
        <p:nvSpPr>
          <p:cNvPr id="11" name="TextBox 10">
            <a:extLst>
              <a:ext uri="{FF2B5EF4-FFF2-40B4-BE49-F238E27FC236}">
                <a16:creationId xmlns:a16="http://schemas.microsoft.com/office/drawing/2014/main" xmlns="" id="{1CD73D67-C9B8-44F2-AA61-98F2C7E30096}"/>
              </a:ext>
            </a:extLst>
          </p:cNvPr>
          <p:cNvSpPr txBox="1"/>
          <p:nvPr/>
        </p:nvSpPr>
        <p:spPr>
          <a:xfrm>
            <a:off x="911770" y="2538468"/>
            <a:ext cx="4030270"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The most expensive transfer until 2016</a:t>
            </a:r>
            <a:endParaRPr lang="ko-KR" altLang="en-US" sz="1600" b="1" dirty="0">
              <a:solidFill>
                <a:schemeClr val="tx1">
                  <a:lumMod val="75000"/>
                  <a:lumOff val="25000"/>
                </a:schemeClr>
              </a:solidFill>
            </a:endParaRPr>
          </a:p>
        </p:txBody>
      </p:sp>
      <p:sp>
        <p:nvSpPr>
          <p:cNvPr id="12" name="순서도: 처리 6">
            <a:extLst>
              <a:ext uri="{FF2B5EF4-FFF2-40B4-BE49-F238E27FC236}">
                <a16:creationId xmlns:a16="http://schemas.microsoft.com/office/drawing/2014/main" xmlns="" id="{A23DE5B2-CA8E-4C39-A093-C7F65F392917}"/>
              </a:ext>
            </a:extLst>
          </p:cNvPr>
          <p:cNvSpPr/>
          <p:nvPr/>
        </p:nvSpPr>
        <p:spPr>
          <a:xfrm>
            <a:off x="890604"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순서도: 처리 56">
            <a:extLst>
              <a:ext uri="{FF2B5EF4-FFF2-40B4-BE49-F238E27FC236}">
                <a16:creationId xmlns:a16="http://schemas.microsoft.com/office/drawing/2014/main" xmlns="" id="{06D3735F-5BE9-47B1-9ADB-937F74CAD194}"/>
              </a:ext>
            </a:extLst>
          </p:cNvPr>
          <p:cNvSpPr/>
          <p:nvPr/>
        </p:nvSpPr>
        <p:spPr>
          <a:xfrm>
            <a:off x="1042173"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순서도: 처리 57">
            <a:extLst>
              <a:ext uri="{FF2B5EF4-FFF2-40B4-BE49-F238E27FC236}">
                <a16:creationId xmlns:a16="http://schemas.microsoft.com/office/drawing/2014/main" xmlns="" id="{A0C1A598-8FB7-46CC-97E7-F794241A6BD9}"/>
              </a:ext>
            </a:extLst>
          </p:cNvPr>
          <p:cNvSpPr/>
          <p:nvPr/>
        </p:nvSpPr>
        <p:spPr>
          <a:xfrm>
            <a:off x="1193742"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순서도: 처리 58">
            <a:extLst>
              <a:ext uri="{FF2B5EF4-FFF2-40B4-BE49-F238E27FC236}">
                <a16:creationId xmlns:a16="http://schemas.microsoft.com/office/drawing/2014/main" xmlns="" id="{F714820B-3D09-4402-B017-DCBA39D4D6CD}"/>
              </a:ext>
            </a:extLst>
          </p:cNvPr>
          <p:cNvSpPr/>
          <p:nvPr/>
        </p:nvSpPr>
        <p:spPr>
          <a:xfrm>
            <a:off x="1345311"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순서도: 처리 59">
            <a:extLst>
              <a:ext uri="{FF2B5EF4-FFF2-40B4-BE49-F238E27FC236}">
                <a16:creationId xmlns:a16="http://schemas.microsoft.com/office/drawing/2014/main" xmlns="" id="{6F6BA5D2-EC74-4C51-A5C7-4FBF36066FBB}"/>
              </a:ext>
            </a:extLst>
          </p:cNvPr>
          <p:cNvSpPr/>
          <p:nvPr/>
        </p:nvSpPr>
        <p:spPr>
          <a:xfrm>
            <a:off x="1496880"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순서도: 처리 60">
            <a:extLst>
              <a:ext uri="{FF2B5EF4-FFF2-40B4-BE49-F238E27FC236}">
                <a16:creationId xmlns:a16="http://schemas.microsoft.com/office/drawing/2014/main" xmlns="" id="{13354A69-1A1D-4122-BE59-9FE8BB43B4B3}"/>
              </a:ext>
            </a:extLst>
          </p:cNvPr>
          <p:cNvSpPr/>
          <p:nvPr/>
        </p:nvSpPr>
        <p:spPr>
          <a:xfrm>
            <a:off x="1648449"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순서도: 처리 61">
            <a:extLst>
              <a:ext uri="{FF2B5EF4-FFF2-40B4-BE49-F238E27FC236}">
                <a16:creationId xmlns:a16="http://schemas.microsoft.com/office/drawing/2014/main" xmlns="" id="{175FC7DC-3830-4AA7-96FF-86F39B0ABA5E}"/>
              </a:ext>
            </a:extLst>
          </p:cNvPr>
          <p:cNvSpPr/>
          <p:nvPr/>
        </p:nvSpPr>
        <p:spPr>
          <a:xfrm>
            <a:off x="1800018"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순서도: 처리 62">
            <a:extLst>
              <a:ext uri="{FF2B5EF4-FFF2-40B4-BE49-F238E27FC236}">
                <a16:creationId xmlns:a16="http://schemas.microsoft.com/office/drawing/2014/main" xmlns="" id="{8B8ACF25-3EB6-4434-90B5-2F10A495303A}"/>
              </a:ext>
            </a:extLst>
          </p:cNvPr>
          <p:cNvSpPr/>
          <p:nvPr/>
        </p:nvSpPr>
        <p:spPr>
          <a:xfrm>
            <a:off x="1951587"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순서도: 처리 63">
            <a:extLst>
              <a:ext uri="{FF2B5EF4-FFF2-40B4-BE49-F238E27FC236}">
                <a16:creationId xmlns:a16="http://schemas.microsoft.com/office/drawing/2014/main" xmlns="" id="{118CECB1-F618-470E-9913-D0B8A95E959C}"/>
              </a:ext>
            </a:extLst>
          </p:cNvPr>
          <p:cNvSpPr/>
          <p:nvPr/>
        </p:nvSpPr>
        <p:spPr>
          <a:xfrm>
            <a:off x="2103156"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순서도: 처리 65">
            <a:extLst>
              <a:ext uri="{FF2B5EF4-FFF2-40B4-BE49-F238E27FC236}">
                <a16:creationId xmlns:a16="http://schemas.microsoft.com/office/drawing/2014/main" xmlns="" id="{91CEB7BD-0BAF-44B7-B536-E79CFEAA87EA}"/>
              </a:ext>
            </a:extLst>
          </p:cNvPr>
          <p:cNvSpPr/>
          <p:nvPr/>
        </p:nvSpPr>
        <p:spPr>
          <a:xfrm>
            <a:off x="2406294"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순서도: 처리 66">
            <a:extLst>
              <a:ext uri="{FF2B5EF4-FFF2-40B4-BE49-F238E27FC236}">
                <a16:creationId xmlns:a16="http://schemas.microsoft.com/office/drawing/2014/main" xmlns="" id="{9C5D186A-B2B3-4B09-831B-DB2C02B5B877}"/>
              </a:ext>
            </a:extLst>
          </p:cNvPr>
          <p:cNvSpPr/>
          <p:nvPr/>
        </p:nvSpPr>
        <p:spPr>
          <a:xfrm>
            <a:off x="2557863"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순서도: 처리 67">
            <a:extLst>
              <a:ext uri="{FF2B5EF4-FFF2-40B4-BE49-F238E27FC236}">
                <a16:creationId xmlns:a16="http://schemas.microsoft.com/office/drawing/2014/main" xmlns="" id="{6F9F3229-32A9-43A9-8974-8C789BCD47CA}"/>
              </a:ext>
            </a:extLst>
          </p:cNvPr>
          <p:cNvSpPr/>
          <p:nvPr/>
        </p:nvSpPr>
        <p:spPr>
          <a:xfrm>
            <a:off x="2709432"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순서도: 처리 68">
            <a:extLst>
              <a:ext uri="{FF2B5EF4-FFF2-40B4-BE49-F238E27FC236}">
                <a16:creationId xmlns:a16="http://schemas.microsoft.com/office/drawing/2014/main" xmlns="" id="{CE2A2A12-5A50-4D32-9C5F-14F82C1A0104}"/>
              </a:ext>
            </a:extLst>
          </p:cNvPr>
          <p:cNvSpPr/>
          <p:nvPr/>
        </p:nvSpPr>
        <p:spPr>
          <a:xfrm>
            <a:off x="2861001"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순서도: 처리 69">
            <a:extLst>
              <a:ext uri="{FF2B5EF4-FFF2-40B4-BE49-F238E27FC236}">
                <a16:creationId xmlns:a16="http://schemas.microsoft.com/office/drawing/2014/main" xmlns="" id="{E1469319-CC1D-4E93-9631-A7C2C94ABBF2}"/>
              </a:ext>
            </a:extLst>
          </p:cNvPr>
          <p:cNvSpPr/>
          <p:nvPr/>
        </p:nvSpPr>
        <p:spPr>
          <a:xfrm>
            <a:off x="3012570"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순서도: 처리 71">
            <a:extLst>
              <a:ext uri="{FF2B5EF4-FFF2-40B4-BE49-F238E27FC236}">
                <a16:creationId xmlns:a16="http://schemas.microsoft.com/office/drawing/2014/main" xmlns="" id="{238A760E-7D20-44EF-B050-3F48D9BD3E04}"/>
              </a:ext>
            </a:extLst>
          </p:cNvPr>
          <p:cNvSpPr/>
          <p:nvPr/>
        </p:nvSpPr>
        <p:spPr>
          <a:xfrm>
            <a:off x="3164139"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순서도: 처리 72">
            <a:extLst>
              <a:ext uri="{FF2B5EF4-FFF2-40B4-BE49-F238E27FC236}">
                <a16:creationId xmlns:a16="http://schemas.microsoft.com/office/drawing/2014/main" xmlns="" id="{3AFBF963-A5D1-4F1C-81A1-818C61E69937}"/>
              </a:ext>
            </a:extLst>
          </p:cNvPr>
          <p:cNvSpPr/>
          <p:nvPr/>
        </p:nvSpPr>
        <p:spPr>
          <a:xfrm>
            <a:off x="3315708"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순서도: 처리 73">
            <a:extLst>
              <a:ext uri="{FF2B5EF4-FFF2-40B4-BE49-F238E27FC236}">
                <a16:creationId xmlns:a16="http://schemas.microsoft.com/office/drawing/2014/main" xmlns="" id="{C91A6821-4A8B-482A-8065-9361F57EEB70}"/>
              </a:ext>
            </a:extLst>
          </p:cNvPr>
          <p:cNvSpPr/>
          <p:nvPr/>
        </p:nvSpPr>
        <p:spPr>
          <a:xfrm>
            <a:off x="3467277"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순서도: 처리 74">
            <a:extLst>
              <a:ext uri="{FF2B5EF4-FFF2-40B4-BE49-F238E27FC236}">
                <a16:creationId xmlns:a16="http://schemas.microsoft.com/office/drawing/2014/main" xmlns="" id="{5069B4A1-FB30-4CC6-8AA9-1823FE44847E}"/>
              </a:ext>
            </a:extLst>
          </p:cNvPr>
          <p:cNvSpPr/>
          <p:nvPr/>
        </p:nvSpPr>
        <p:spPr>
          <a:xfrm>
            <a:off x="3618846"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순서도: 처리 75">
            <a:extLst>
              <a:ext uri="{FF2B5EF4-FFF2-40B4-BE49-F238E27FC236}">
                <a16:creationId xmlns:a16="http://schemas.microsoft.com/office/drawing/2014/main" xmlns="" id="{324BDE0C-F62E-4D01-9DE4-653B4AC69800}"/>
              </a:ext>
            </a:extLst>
          </p:cNvPr>
          <p:cNvSpPr/>
          <p:nvPr/>
        </p:nvSpPr>
        <p:spPr>
          <a:xfrm>
            <a:off x="3770414"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TextBox 31">
            <a:extLst>
              <a:ext uri="{FF2B5EF4-FFF2-40B4-BE49-F238E27FC236}">
                <a16:creationId xmlns:a16="http://schemas.microsoft.com/office/drawing/2014/main" xmlns="" id="{85D542EA-86D9-49E2-8FF9-7840AD67302C}"/>
              </a:ext>
            </a:extLst>
          </p:cNvPr>
          <p:cNvSpPr txBox="1"/>
          <p:nvPr/>
        </p:nvSpPr>
        <p:spPr>
          <a:xfrm>
            <a:off x="3950877" y="2855422"/>
            <a:ext cx="1297150" cy="461665"/>
          </a:xfrm>
          <a:prstGeom prst="rect">
            <a:avLst/>
          </a:prstGeom>
          <a:noFill/>
        </p:spPr>
        <p:txBody>
          <a:bodyPr wrap="none" rtlCol="0" anchor="ctr">
            <a:spAutoFit/>
          </a:bodyPr>
          <a:lstStyle/>
          <a:p>
            <a:r>
              <a:rPr lang="tr-TR" altLang="ko-KR" sz="2400" b="1" dirty="0" smtClean="0">
                <a:solidFill>
                  <a:schemeClr val="accent3"/>
                </a:solidFill>
              </a:rPr>
              <a:t>105 M €</a:t>
            </a:r>
            <a:endParaRPr lang="ko-KR" altLang="en-US" b="1" dirty="0">
              <a:solidFill>
                <a:schemeClr val="accent3"/>
              </a:solidFill>
            </a:endParaRPr>
          </a:p>
        </p:txBody>
      </p:sp>
      <p:sp>
        <p:nvSpPr>
          <p:cNvPr id="33" name="TextBox 32">
            <a:extLst>
              <a:ext uri="{FF2B5EF4-FFF2-40B4-BE49-F238E27FC236}">
                <a16:creationId xmlns:a16="http://schemas.microsoft.com/office/drawing/2014/main" xmlns="" id="{226C410A-667F-4BFE-9261-197E62EA2124}"/>
              </a:ext>
            </a:extLst>
          </p:cNvPr>
          <p:cNvSpPr txBox="1"/>
          <p:nvPr/>
        </p:nvSpPr>
        <p:spPr>
          <a:xfrm>
            <a:off x="911770" y="3480932"/>
            <a:ext cx="2237985" cy="338554"/>
          </a:xfrm>
          <a:prstGeom prst="rect">
            <a:avLst/>
          </a:prstGeom>
          <a:noFill/>
        </p:spPr>
        <p:txBody>
          <a:bodyPr wrap="none" rtlCol="0" anchor="ctr">
            <a:spAutoFit/>
          </a:bodyPr>
          <a:lstStyle/>
          <a:p>
            <a:r>
              <a:rPr lang="en-US" altLang="ko-KR" sz="1600" b="1" dirty="0" smtClean="0">
                <a:solidFill>
                  <a:schemeClr val="tx1">
                    <a:lumMod val="75000"/>
                    <a:lumOff val="25000"/>
                  </a:schemeClr>
                </a:solidFill>
              </a:rPr>
              <a:t>C</a:t>
            </a:r>
            <a:r>
              <a:rPr lang="tr-TR" altLang="ko-KR" sz="1600" b="1" dirty="0" smtClean="0">
                <a:solidFill>
                  <a:schemeClr val="tx1">
                    <a:lumMod val="75000"/>
                    <a:lumOff val="25000"/>
                  </a:schemeClr>
                </a:solidFill>
              </a:rPr>
              <a:t>urrent Market Value</a:t>
            </a:r>
            <a:endParaRPr lang="ko-KR" altLang="en-US" sz="1600" b="1" dirty="0">
              <a:solidFill>
                <a:schemeClr val="tx1">
                  <a:lumMod val="75000"/>
                  <a:lumOff val="25000"/>
                </a:schemeClr>
              </a:solidFill>
            </a:endParaRPr>
          </a:p>
        </p:txBody>
      </p:sp>
      <p:sp>
        <p:nvSpPr>
          <p:cNvPr id="34" name="순서도: 처리 213">
            <a:extLst>
              <a:ext uri="{FF2B5EF4-FFF2-40B4-BE49-F238E27FC236}">
                <a16:creationId xmlns:a16="http://schemas.microsoft.com/office/drawing/2014/main" xmlns="" id="{D5C41E5E-36FC-406A-8AAF-CCCE70F1F1EE}"/>
              </a:ext>
            </a:extLst>
          </p:cNvPr>
          <p:cNvSpPr/>
          <p:nvPr/>
        </p:nvSpPr>
        <p:spPr>
          <a:xfrm>
            <a:off x="887858"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순서도: 처리 214">
            <a:extLst>
              <a:ext uri="{FF2B5EF4-FFF2-40B4-BE49-F238E27FC236}">
                <a16:creationId xmlns:a16="http://schemas.microsoft.com/office/drawing/2014/main" xmlns="" id="{23748B4A-CA9B-4D7B-917B-E4C864433BDC}"/>
              </a:ext>
            </a:extLst>
          </p:cNvPr>
          <p:cNvSpPr/>
          <p:nvPr/>
        </p:nvSpPr>
        <p:spPr>
          <a:xfrm>
            <a:off x="1039427"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순서도: 처리 215">
            <a:extLst>
              <a:ext uri="{FF2B5EF4-FFF2-40B4-BE49-F238E27FC236}">
                <a16:creationId xmlns:a16="http://schemas.microsoft.com/office/drawing/2014/main" xmlns="" id="{E87F7280-198B-457E-9A94-A27F7B269711}"/>
              </a:ext>
            </a:extLst>
          </p:cNvPr>
          <p:cNvSpPr/>
          <p:nvPr/>
        </p:nvSpPr>
        <p:spPr>
          <a:xfrm>
            <a:off x="1190996"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순서도: 처리 216">
            <a:extLst>
              <a:ext uri="{FF2B5EF4-FFF2-40B4-BE49-F238E27FC236}">
                <a16:creationId xmlns:a16="http://schemas.microsoft.com/office/drawing/2014/main" xmlns="" id="{338C1FAB-F937-404B-A28B-666C340D7394}"/>
              </a:ext>
            </a:extLst>
          </p:cNvPr>
          <p:cNvSpPr/>
          <p:nvPr/>
        </p:nvSpPr>
        <p:spPr>
          <a:xfrm>
            <a:off x="1342565"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순서도: 처리 217">
            <a:extLst>
              <a:ext uri="{FF2B5EF4-FFF2-40B4-BE49-F238E27FC236}">
                <a16:creationId xmlns:a16="http://schemas.microsoft.com/office/drawing/2014/main" xmlns="" id="{4EEE3F54-1260-4986-B61F-8B9C3C72EB4F}"/>
              </a:ext>
            </a:extLst>
          </p:cNvPr>
          <p:cNvSpPr/>
          <p:nvPr/>
        </p:nvSpPr>
        <p:spPr>
          <a:xfrm>
            <a:off x="1494134"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순서도: 처리 218">
            <a:extLst>
              <a:ext uri="{FF2B5EF4-FFF2-40B4-BE49-F238E27FC236}">
                <a16:creationId xmlns:a16="http://schemas.microsoft.com/office/drawing/2014/main" xmlns="" id="{344E4C2C-742F-419F-A0E0-702105E9E813}"/>
              </a:ext>
            </a:extLst>
          </p:cNvPr>
          <p:cNvSpPr/>
          <p:nvPr/>
        </p:nvSpPr>
        <p:spPr>
          <a:xfrm>
            <a:off x="1645703"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순서도: 처리 219">
            <a:extLst>
              <a:ext uri="{FF2B5EF4-FFF2-40B4-BE49-F238E27FC236}">
                <a16:creationId xmlns:a16="http://schemas.microsoft.com/office/drawing/2014/main" xmlns="" id="{D19E7677-331E-419C-92D3-EF876AB18B30}"/>
              </a:ext>
            </a:extLst>
          </p:cNvPr>
          <p:cNvSpPr/>
          <p:nvPr/>
        </p:nvSpPr>
        <p:spPr>
          <a:xfrm>
            <a:off x="1797272"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순서도: 처리 220">
            <a:extLst>
              <a:ext uri="{FF2B5EF4-FFF2-40B4-BE49-F238E27FC236}">
                <a16:creationId xmlns:a16="http://schemas.microsoft.com/office/drawing/2014/main" xmlns="" id="{AB2914A2-CDC8-4A6E-97AD-BE049A8B908A}"/>
              </a:ext>
            </a:extLst>
          </p:cNvPr>
          <p:cNvSpPr/>
          <p:nvPr/>
        </p:nvSpPr>
        <p:spPr>
          <a:xfrm>
            <a:off x="1948841"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순서도: 처리 221">
            <a:extLst>
              <a:ext uri="{FF2B5EF4-FFF2-40B4-BE49-F238E27FC236}">
                <a16:creationId xmlns:a16="http://schemas.microsoft.com/office/drawing/2014/main" xmlns="" id="{F742C3EF-900A-4598-A8C2-CA52DB1B8B0D}"/>
              </a:ext>
            </a:extLst>
          </p:cNvPr>
          <p:cNvSpPr/>
          <p:nvPr/>
        </p:nvSpPr>
        <p:spPr>
          <a:xfrm>
            <a:off x="2100410"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순서도: 처리 222">
            <a:extLst>
              <a:ext uri="{FF2B5EF4-FFF2-40B4-BE49-F238E27FC236}">
                <a16:creationId xmlns:a16="http://schemas.microsoft.com/office/drawing/2014/main" xmlns="" id="{17D327B2-3691-47C2-B7D9-57E91FDD8D91}"/>
              </a:ext>
            </a:extLst>
          </p:cNvPr>
          <p:cNvSpPr/>
          <p:nvPr/>
        </p:nvSpPr>
        <p:spPr>
          <a:xfrm>
            <a:off x="2251979"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순서도: 처리 223">
            <a:extLst>
              <a:ext uri="{FF2B5EF4-FFF2-40B4-BE49-F238E27FC236}">
                <a16:creationId xmlns:a16="http://schemas.microsoft.com/office/drawing/2014/main" xmlns="" id="{9BAC3572-50BB-4700-9132-80DB8D67F93B}"/>
              </a:ext>
            </a:extLst>
          </p:cNvPr>
          <p:cNvSpPr/>
          <p:nvPr/>
        </p:nvSpPr>
        <p:spPr>
          <a:xfrm>
            <a:off x="2403548"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순서도: 처리 224">
            <a:extLst>
              <a:ext uri="{FF2B5EF4-FFF2-40B4-BE49-F238E27FC236}">
                <a16:creationId xmlns:a16="http://schemas.microsoft.com/office/drawing/2014/main" xmlns="" id="{1FA656D1-AA6D-4F5B-BCDF-BCA44FD9D999}"/>
              </a:ext>
            </a:extLst>
          </p:cNvPr>
          <p:cNvSpPr/>
          <p:nvPr/>
        </p:nvSpPr>
        <p:spPr>
          <a:xfrm>
            <a:off x="2555117"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순서도: 처리 225">
            <a:extLst>
              <a:ext uri="{FF2B5EF4-FFF2-40B4-BE49-F238E27FC236}">
                <a16:creationId xmlns:a16="http://schemas.microsoft.com/office/drawing/2014/main" xmlns="" id="{DB9EF879-336B-4710-84D4-F4A19E6C5581}"/>
              </a:ext>
            </a:extLst>
          </p:cNvPr>
          <p:cNvSpPr/>
          <p:nvPr/>
        </p:nvSpPr>
        <p:spPr>
          <a:xfrm>
            <a:off x="2706686"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순서도: 처리 226">
            <a:extLst>
              <a:ext uri="{FF2B5EF4-FFF2-40B4-BE49-F238E27FC236}">
                <a16:creationId xmlns:a16="http://schemas.microsoft.com/office/drawing/2014/main" xmlns="" id="{6E3C57A7-0FA9-4F27-BCDD-CBF2F4B11E1A}"/>
              </a:ext>
            </a:extLst>
          </p:cNvPr>
          <p:cNvSpPr/>
          <p:nvPr/>
        </p:nvSpPr>
        <p:spPr>
          <a:xfrm>
            <a:off x="2858255"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순서도: 처리 227">
            <a:extLst>
              <a:ext uri="{FF2B5EF4-FFF2-40B4-BE49-F238E27FC236}">
                <a16:creationId xmlns:a16="http://schemas.microsoft.com/office/drawing/2014/main" xmlns="" id="{241D584C-909E-4267-BCB8-3DAD9E1A0FF2}"/>
              </a:ext>
            </a:extLst>
          </p:cNvPr>
          <p:cNvSpPr/>
          <p:nvPr/>
        </p:nvSpPr>
        <p:spPr>
          <a:xfrm>
            <a:off x="3009824"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순서도: 처리 228">
            <a:extLst>
              <a:ext uri="{FF2B5EF4-FFF2-40B4-BE49-F238E27FC236}">
                <a16:creationId xmlns:a16="http://schemas.microsoft.com/office/drawing/2014/main" xmlns="" id="{67CAC059-C49E-45AF-B024-B421A45AB8D0}"/>
              </a:ext>
            </a:extLst>
          </p:cNvPr>
          <p:cNvSpPr/>
          <p:nvPr/>
        </p:nvSpPr>
        <p:spPr>
          <a:xfrm>
            <a:off x="3161393"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순서도: 처리 229">
            <a:extLst>
              <a:ext uri="{FF2B5EF4-FFF2-40B4-BE49-F238E27FC236}">
                <a16:creationId xmlns:a16="http://schemas.microsoft.com/office/drawing/2014/main" xmlns="" id="{91086D4D-7248-43DF-B8B5-1D4F0067DDB9}"/>
              </a:ext>
            </a:extLst>
          </p:cNvPr>
          <p:cNvSpPr/>
          <p:nvPr/>
        </p:nvSpPr>
        <p:spPr>
          <a:xfrm>
            <a:off x="3312962"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순서도: 처리 230">
            <a:extLst>
              <a:ext uri="{FF2B5EF4-FFF2-40B4-BE49-F238E27FC236}">
                <a16:creationId xmlns:a16="http://schemas.microsoft.com/office/drawing/2014/main" xmlns="" id="{8A74B0C3-A7E1-42C3-830B-B72ED1CDDF2D}"/>
              </a:ext>
            </a:extLst>
          </p:cNvPr>
          <p:cNvSpPr/>
          <p:nvPr/>
        </p:nvSpPr>
        <p:spPr>
          <a:xfrm>
            <a:off x="3464531"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순서도: 처리 231">
            <a:extLst>
              <a:ext uri="{FF2B5EF4-FFF2-40B4-BE49-F238E27FC236}">
                <a16:creationId xmlns:a16="http://schemas.microsoft.com/office/drawing/2014/main" xmlns="" id="{624ED6D8-492F-4435-B3CD-3DB01AB4848D}"/>
              </a:ext>
            </a:extLst>
          </p:cNvPr>
          <p:cNvSpPr/>
          <p:nvPr/>
        </p:nvSpPr>
        <p:spPr>
          <a:xfrm>
            <a:off x="3616100"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순서도: 처리 232">
            <a:extLst>
              <a:ext uri="{FF2B5EF4-FFF2-40B4-BE49-F238E27FC236}">
                <a16:creationId xmlns:a16="http://schemas.microsoft.com/office/drawing/2014/main" xmlns="" id="{B57C3114-2161-45B9-8332-965981F4D3CF}"/>
              </a:ext>
            </a:extLst>
          </p:cNvPr>
          <p:cNvSpPr/>
          <p:nvPr/>
        </p:nvSpPr>
        <p:spPr>
          <a:xfrm>
            <a:off x="3767668"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TextBox 53">
            <a:extLst>
              <a:ext uri="{FF2B5EF4-FFF2-40B4-BE49-F238E27FC236}">
                <a16:creationId xmlns:a16="http://schemas.microsoft.com/office/drawing/2014/main" xmlns="" id="{B5D3F04C-4A59-44A6-842D-63EC35839938}"/>
              </a:ext>
            </a:extLst>
          </p:cNvPr>
          <p:cNvSpPr txBox="1"/>
          <p:nvPr/>
        </p:nvSpPr>
        <p:spPr>
          <a:xfrm>
            <a:off x="3948131" y="3797886"/>
            <a:ext cx="1125629" cy="461665"/>
          </a:xfrm>
          <a:prstGeom prst="rect">
            <a:avLst/>
          </a:prstGeom>
          <a:noFill/>
        </p:spPr>
        <p:txBody>
          <a:bodyPr wrap="none" rtlCol="0" anchor="ctr">
            <a:spAutoFit/>
          </a:bodyPr>
          <a:lstStyle/>
          <a:p>
            <a:r>
              <a:rPr lang="tr-TR" altLang="ko-KR" sz="2400" b="1" dirty="0" smtClean="0">
                <a:solidFill>
                  <a:schemeClr val="accent3"/>
                </a:solidFill>
              </a:rPr>
              <a:t>80 M €</a:t>
            </a:r>
            <a:endParaRPr lang="ko-KR" altLang="en-US" b="1" dirty="0">
              <a:solidFill>
                <a:schemeClr val="accent3"/>
              </a:solidFill>
            </a:endParaRPr>
          </a:p>
        </p:txBody>
      </p:sp>
      <p:cxnSp>
        <p:nvCxnSpPr>
          <p:cNvPr id="55" name="직선 연결선 234">
            <a:extLst>
              <a:ext uri="{FF2B5EF4-FFF2-40B4-BE49-F238E27FC236}">
                <a16:creationId xmlns:a16="http://schemas.microsoft.com/office/drawing/2014/main" xmlns="" id="{26EA38B5-DD0D-4D3C-B259-6DE2B81936D7}"/>
              </a:ext>
            </a:extLst>
          </p:cNvPr>
          <p:cNvCxnSpPr/>
          <p:nvPr/>
        </p:nvCxnSpPr>
        <p:spPr bwMode="auto">
          <a:xfrm>
            <a:off x="1380761" y="4910644"/>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35">
            <a:extLst>
              <a:ext uri="{FF2B5EF4-FFF2-40B4-BE49-F238E27FC236}">
                <a16:creationId xmlns:a16="http://schemas.microsoft.com/office/drawing/2014/main" xmlns="" id="{7BF6B6D4-BBFC-4489-BB98-265090BDA072}"/>
              </a:ext>
            </a:extLst>
          </p:cNvPr>
          <p:cNvCxnSpPr/>
          <p:nvPr/>
        </p:nvCxnSpPr>
        <p:spPr bwMode="auto">
          <a:xfrm>
            <a:off x="1380761" y="4605832"/>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2EA2BD20-D7A9-43ED-854C-4484DA11F638}"/>
              </a:ext>
            </a:extLst>
          </p:cNvPr>
          <p:cNvSpPr txBox="1"/>
          <p:nvPr/>
        </p:nvSpPr>
        <p:spPr>
          <a:xfrm>
            <a:off x="1380762" y="4596974"/>
            <a:ext cx="2670668" cy="307777"/>
          </a:xfrm>
          <a:prstGeom prst="rect">
            <a:avLst/>
          </a:prstGeom>
          <a:noFill/>
        </p:spPr>
        <p:txBody>
          <a:bodyPr wrap="none" rtlCol="0" anchor="ctr">
            <a:spAutoFit/>
          </a:bodyPr>
          <a:lstStyle/>
          <a:p>
            <a:r>
              <a:rPr lang="tr-TR" altLang="ko-KR" sz="1400" b="1" dirty="0" smtClean="0">
                <a:solidFill>
                  <a:schemeClr val="tx1">
                    <a:lumMod val="75000"/>
                    <a:lumOff val="25000"/>
                  </a:schemeClr>
                </a:solidFill>
              </a:rPr>
              <a:t>Significant Decrease in Value</a:t>
            </a:r>
            <a:endParaRPr lang="ko-KR" altLang="en-US" sz="1400" b="1" dirty="0">
              <a:solidFill>
                <a:schemeClr val="tx1">
                  <a:lumMod val="75000"/>
                  <a:lumOff val="25000"/>
                </a:schemeClr>
              </a:solidFill>
            </a:endParaRPr>
          </a:p>
        </p:txBody>
      </p:sp>
      <p:sp>
        <p:nvSpPr>
          <p:cNvPr id="58" name="타원 241">
            <a:extLst>
              <a:ext uri="{FF2B5EF4-FFF2-40B4-BE49-F238E27FC236}">
                <a16:creationId xmlns:a16="http://schemas.microsoft.com/office/drawing/2014/main" xmlns="" id="{FDF50421-F69F-4542-8986-17FC73522CFD}"/>
              </a:ext>
            </a:extLst>
          </p:cNvPr>
          <p:cNvSpPr/>
          <p:nvPr/>
        </p:nvSpPr>
        <p:spPr>
          <a:xfrm>
            <a:off x="911769" y="4547144"/>
            <a:ext cx="388504" cy="388504"/>
          </a:xfrm>
          <a:prstGeom prst="ellipse">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sp>
        <p:nvSpPr>
          <p:cNvPr id="60" name="TextBox 59">
            <a:extLst>
              <a:ext uri="{FF2B5EF4-FFF2-40B4-BE49-F238E27FC236}">
                <a16:creationId xmlns:a16="http://schemas.microsoft.com/office/drawing/2014/main" xmlns="" id="{43A20542-A85E-455D-9418-0D87D84E0207}"/>
              </a:ext>
            </a:extLst>
          </p:cNvPr>
          <p:cNvSpPr txBox="1"/>
          <p:nvPr/>
        </p:nvSpPr>
        <p:spPr>
          <a:xfrm>
            <a:off x="7517273" y="2558397"/>
            <a:ext cx="1620765"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With Mourinho</a:t>
            </a:r>
            <a:endParaRPr lang="ko-KR" altLang="en-US" sz="1600" b="1" dirty="0">
              <a:solidFill>
                <a:schemeClr val="tx1">
                  <a:lumMod val="75000"/>
                  <a:lumOff val="25000"/>
                </a:schemeClr>
              </a:solidFill>
            </a:endParaRPr>
          </a:p>
        </p:txBody>
      </p:sp>
      <p:sp>
        <p:nvSpPr>
          <p:cNvPr id="81" name="TextBox 80">
            <a:extLst>
              <a:ext uri="{FF2B5EF4-FFF2-40B4-BE49-F238E27FC236}">
                <a16:creationId xmlns:a16="http://schemas.microsoft.com/office/drawing/2014/main" xmlns="" id="{DE470FFD-D1A1-49A5-929A-5713C75A5BCF}"/>
              </a:ext>
            </a:extLst>
          </p:cNvPr>
          <p:cNvSpPr txBox="1"/>
          <p:nvPr/>
        </p:nvSpPr>
        <p:spPr>
          <a:xfrm>
            <a:off x="7609075" y="2943117"/>
            <a:ext cx="3728328" cy="369332"/>
          </a:xfrm>
          <a:prstGeom prst="rect">
            <a:avLst/>
          </a:prstGeom>
          <a:noFill/>
        </p:spPr>
        <p:txBody>
          <a:bodyPr wrap="none" rtlCol="0" anchor="ctr">
            <a:spAutoFit/>
          </a:bodyPr>
          <a:lstStyle/>
          <a:p>
            <a:r>
              <a:rPr lang="tr-TR" altLang="ko-KR" b="1" dirty="0" smtClean="0">
                <a:solidFill>
                  <a:schemeClr val="accent2"/>
                </a:solidFill>
              </a:rPr>
              <a:t>3 Goals, 3 Assists in 14 Matches</a:t>
            </a:r>
            <a:endParaRPr lang="ko-KR" altLang="en-US" b="1" dirty="0">
              <a:solidFill>
                <a:schemeClr val="accent2"/>
              </a:solidFill>
            </a:endParaRPr>
          </a:p>
        </p:txBody>
      </p:sp>
      <p:sp>
        <p:nvSpPr>
          <p:cNvPr id="82" name="TextBox 81">
            <a:extLst>
              <a:ext uri="{FF2B5EF4-FFF2-40B4-BE49-F238E27FC236}">
                <a16:creationId xmlns:a16="http://schemas.microsoft.com/office/drawing/2014/main" xmlns="" id="{D11F80E1-E971-408F-A870-E4A7A038953B}"/>
              </a:ext>
            </a:extLst>
          </p:cNvPr>
          <p:cNvSpPr txBox="1"/>
          <p:nvPr/>
        </p:nvSpPr>
        <p:spPr>
          <a:xfrm>
            <a:off x="7517273" y="3500861"/>
            <a:ext cx="1656223"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After Mourinho</a:t>
            </a:r>
            <a:endParaRPr lang="ko-KR" altLang="en-US" sz="1600" b="1" dirty="0">
              <a:solidFill>
                <a:schemeClr val="tx1">
                  <a:lumMod val="75000"/>
                  <a:lumOff val="25000"/>
                </a:schemeClr>
              </a:solidFill>
            </a:endParaRPr>
          </a:p>
        </p:txBody>
      </p:sp>
      <p:sp>
        <p:nvSpPr>
          <p:cNvPr id="103" name="TextBox 102">
            <a:extLst>
              <a:ext uri="{FF2B5EF4-FFF2-40B4-BE49-F238E27FC236}">
                <a16:creationId xmlns:a16="http://schemas.microsoft.com/office/drawing/2014/main" xmlns="" id="{215D9BE1-9A35-4E5B-93DC-95CF584DD085}"/>
              </a:ext>
            </a:extLst>
          </p:cNvPr>
          <p:cNvSpPr txBox="1"/>
          <p:nvPr/>
        </p:nvSpPr>
        <p:spPr>
          <a:xfrm>
            <a:off x="7609509" y="3882742"/>
            <a:ext cx="3600088" cy="369332"/>
          </a:xfrm>
          <a:prstGeom prst="rect">
            <a:avLst/>
          </a:prstGeom>
          <a:noFill/>
        </p:spPr>
        <p:txBody>
          <a:bodyPr wrap="none" rtlCol="0" anchor="ctr">
            <a:spAutoFit/>
          </a:bodyPr>
          <a:lstStyle/>
          <a:p>
            <a:r>
              <a:rPr lang="tr-TR" altLang="ko-KR" b="1" dirty="0" smtClean="0">
                <a:solidFill>
                  <a:schemeClr val="accent2"/>
                </a:solidFill>
              </a:rPr>
              <a:t>4 Goals, 4 Assists in 5 Matches</a:t>
            </a:r>
            <a:endParaRPr lang="ko-KR" altLang="en-US" b="1" dirty="0">
              <a:solidFill>
                <a:schemeClr val="accent2"/>
              </a:solidFill>
            </a:endParaRPr>
          </a:p>
        </p:txBody>
      </p:sp>
      <p:cxnSp>
        <p:nvCxnSpPr>
          <p:cNvPr id="104" name="직선 연결선 294">
            <a:extLst>
              <a:ext uri="{FF2B5EF4-FFF2-40B4-BE49-F238E27FC236}">
                <a16:creationId xmlns:a16="http://schemas.microsoft.com/office/drawing/2014/main" xmlns="" id="{3B1B1F6C-0D9C-4746-8F7E-474714FB7F7D}"/>
              </a:ext>
            </a:extLst>
          </p:cNvPr>
          <p:cNvCxnSpPr/>
          <p:nvPr/>
        </p:nvCxnSpPr>
        <p:spPr bwMode="auto">
          <a:xfrm>
            <a:off x="7986264" y="4930573"/>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직선 연결선 295">
            <a:extLst>
              <a:ext uri="{FF2B5EF4-FFF2-40B4-BE49-F238E27FC236}">
                <a16:creationId xmlns:a16="http://schemas.microsoft.com/office/drawing/2014/main" xmlns="" id="{7E2775B5-23A1-4DAE-986B-47B4DB4D7401}"/>
              </a:ext>
            </a:extLst>
          </p:cNvPr>
          <p:cNvCxnSpPr/>
          <p:nvPr/>
        </p:nvCxnSpPr>
        <p:spPr bwMode="auto">
          <a:xfrm>
            <a:off x="7986264" y="4625761"/>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xmlns="" id="{5A3F7D4C-647C-41D7-BCFF-6C9C95DE1AB9}"/>
              </a:ext>
            </a:extLst>
          </p:cNvPr>
          <p:cNvSpPr txBox="1"/>
          <p:nvPr/>
        </p:nvSpPr>
        <p:spPr>
          <a:xfrm>
            <a:off x="7986264" y="4616904"/>
            <a:ext cx="3228769" cy="307777"/>
          </a:xfrm>
          <a:prstGeom prst="rect">
            <a:avLst/>
          </a:prstGeom>
          <a:noFill/>
        </p:spPr>
        <p:txBody>
          <a:bodyPr wrap="none" rtlCol="0" anchor="ctr">
            <a:spAutoFit/>
          </a:bodyPr>
          <a:lstStyle/>
          <a:p>
            <a:r>
              <a:rPr lang="tr-TR" altLang="ko-KR" sz="1400" b="1" dirty="0" smtClean="0">
                <a:solidFill>
                  <a:schemeClr val="tx1">
                    <a:lumMod val="75000"/>
                    <a:lumOff val="25000"/>
                  </a:schemeClr>
                </a:solidFill>
              </a:rPr>
              <a:t>Significant Increase in Performance</a:t>
            </a:r>
            <a:endParaRPr lang="ko-KR" altLang="en-US" sz="1400" b="1" dirty="0">
              <a:solidFill>
                <a:schemeClr val="tx1">
                  <a:lumMod val="75000"/>
                  <a:lumOff val="25000"/>
                </a:schemeClr>
              </a:solidFill>
            </a:endParaRPr>
          </a:p>
        </p:txBody>
      </p:sp>
      <p:sp>
        <p:nvSpPr>
          <p:cNvPr id="107" name="타원 297">
            <a:extLst>
              <a:ext uri="{FF2B5EF4-FFF2-40B4-BE49-F238E27FC236}">
                <a16:creationId xmlns:a16="http://schemas.microsoft.com/office/drawing/2014/main" xmlns="" id="{04C0A19E-A19A-429B-AC3A-59F82946BDDD}"/>
              </a:ext>
            </a:extLst>
          </p:cNvPr>
          <p:cNvSpPr/>
          <p:nvPr/>
        </p:nvSpPr>
        <p:spPr>
          <a:xfrm>
            <a:off x="7517272" y="4567073"/>
            <a:ext cx="388504" cy="388504"/>
          </a:xfrm>
          <a:prstGeom prst="ellipse">
            <a:avLst/>
          </a:prstGeom>
          <a:solidFill>
            <a:schemeClr val="accent2">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pic>
        <p:nvPicPr>
          <p:cNvPr id="2052" name="Picture 4" descr="C:\Users\ahmet\Desktop\lig sembol\a824c58db4e71aa8cddfaa1ea2636c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9459" y="1599090"/>
            <a:ext cx="2315114" cy="4571446"/>
          </a:xfrm>
          <a:prstGeom prst="rect">
            <a:avLst/>
          </a:prstGeom>
          <a:noFill/>
          <a:extLst>
            <a:ext uri="{909E8E84-426E-40DD-AFC4-6F175D3DCCD1}">
              <a14:hiddenFill xmlns:a14="http://schemas.microsoft.com/office/drawing/2010/main">
                <a:solidFill>
                  <a:srgbClr val="FFFFFF"/>
                </a:solidFill>
              </a14:hiddenFill>
            </a:ext>
          </a:extLst>
        </p:spPr>
      </p:pic>
      <p:sp>
        <p:nvSpPr>
          <p:cNvPr id="147" name="순서도: 처리 59">
            <a:extLst>
              <a:ext uri="{FF2B5EF4-FFF2-40B4-BE49-F238E27FC236}">
                <a16:creationId xmlns:a16="http://schemas.microsoft.com/office/drawing/2014/main" xmlns="" id="{6F6BA5D2-EC74-4C51-A5C7-4FBF36066FBB}"/>
              </a:ext>
            </a:extLst>
          </p:cNvPr>
          <p:cNvSpPr/>
          <p:nvPr/>
        </p:nvSpPr>
        <p:spPr>
          <a:xfrm>
            <a:off x="2254725"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8" name="순서도: 처리 58">
            <a:extLst>
              <a:ext uri="{FF2B5EF4-FFF2-40B4-BE49-F238E27FC236}">
                <a16:creationId xmlns:a16="http://schemas.microsoft.com/office/drawing/2014/main" xmlns="" id="{F714820B-3D09-4402-B017-DCBA39D4D6CD}"/>
              </a:ext>
            </a:extLst>
          </p:cNvPr>
          <p:cNvSpPr/>
          <p:nvPr/>
        </p:nvSpPr>
        <p:spPr>
          <a:xfrm>
            <a:off x="2254725" y="2942238"/>
            <a:ext cx="54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9" name="순서도: 처리 59">
            <a:extLst>
              <a:ext uri="{FF2B5EF4-FFF2-40B4-BE49-F238E27FC236}">
                <a16:creationId xmlns:a16="http://schemas.microsoft.com/office/drawing/2014/main" xmlns="" id="{6F6BA5D2-EC74-4C51-A5C7-4FBF36066FBB}"/>
              </a:ext>
            </a:extLst>
          </p:cNvPr>
          <p:cNvSpPr/>
          <p:nvPr/>
        </p:nvSpPr>
        <p:spPr>
          <a:xfrm>
            <a:off x="2406294" y="294223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0" name="Down Arrow 149"/>
          <p:cNvSpPr/>
          <p:nvPr/>
        </p:nvSpPr>
        <p:spPr>
          <a:xfrm>
            <a:off x="1003236" y="4649521"/>
            <a:ext cx="205569" cy="22876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5" name="Down Arrow 114"/>
          <p:cNvSpPr/>
          <p:nvPr/>
        </p:nvSpPr>
        <p:spPr>
          <a:xfrm rot="10800000">
            <a:off x="7612654" y="4646942"/>
            <a:ext cx="205569" cy="22876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6" name="TextBox 115">
            <a:extLst>
              <a:ext uri="{FF2B5EF4-FFF2-40B4-BE49-F238E27FC236}">
                <a16:creationId xmlns:a16="http://schemas.microsoft.com/office/drawing/2014/main" xmlns="" id="{968D1BDC-E551-4253-BF3D-33B6DE47B328}"/>
              </a:ext>
            </a:extLst>
          </p:cNvPr>
          <p:cNvSpPr txBox="1"/>
          <p:nvPr/>
        </p:nvSpPr>
        <p:spPr>
          <a:xfrm>
            <a:off x="887858" y="5164610"/>
            <a:ext cx="3419429" cy="276999"/>
          </a:xfrm>
          <a:prstGeom prst="rect">
            <a:avLst/>
          </a:prstGeom>
          <a:noFill/>
        </p:spPr>
        <p:txBody>
          <a:bodyPr wrap="square" rtlCol="0">
            <a:spAutoFit/>
          </a:bodyPr>
          <a:lstStyle/>
          <a:p>
            <a:endParaRPr lang="en-US" altLang="ko-KR" sz="1200" dirty="0">
              <a:solidFill>
                <a:schemeClr val="tx1">
                  <a:lumMod val="75000"/>
                  <a:lumOff val="25000"/>
                </a:schemeClr>
              </a:solidFill>
            </a:endParaRPr>
          </a:p>
        </p:txBody>
      </p:sp>
      <p:sp>
        <p:nvSpPr>
          <p:cNvPr id="117" name="TextBox 116">
            <a:extLst>
              <a:ext uri="{FF2B5EF4-FFF2-40B4-BE49-F238E27FC236}">
                <a16:creationId xmlns:a16="http://schemas.microsoft.com/office/drawing/2014/main" xmlns="" id="{226C410A-667F-4BFE-9261-197E62EA2124}"/>
              </a:ext>
            </a:extLst>
          </p:cNvPr>
          <p:cNvSpPr txBox="1"/>
          <p:nvPr/>
        </p:nvSpPr>
        <p:spPr>
          <a:xfrm>
            <a:off x="911770" y="5272332"/>
            <a:ext cx="1519840" cy="338554"/>
          </a:xfrm>
          <a:prstGeom prst="rect">
            <a:avLst/>
          </a:prstGeom>
          <a:noFill/>
        </p:spPr>
        <p:txBody>
          <a:bodyPr wrap="none" rtlCol="0" anchor="ctr">
            <a:spAutoFit/>
          </a:bodyPr>
          <a:lstStyle/>
          <a:p>
            <a:r>
              <a:rPr lang="tr-TR" altLang="ko-KR" sz="1600" b="1" dirty="0" smtClean="0">
                <a:solidFill>
                  <a:schemeClr val="tx1">
                    <a:lumMod val="75000"/>
                    <a:lumOff val="25000"/>
                  </a:schemeClr>
                </a:solidFill>
              </a:rPr>
              <a:t>Our Valuation</a:t>
            </a:r>
            <a:endParaRPr lang="ko-KR" altLang="en-US" sz="1600" b="1" dirty="0">
              <a:solidFill>
                <a:schemeClr val="tx1">
                  <a:lumMod val="75000"/>
                  <a:lumOff val="25000"/>
                </a:schemeClr>
              </a:solidFill>
            </a:endParaRPr>
          </a:p>
        </p:txBody>
      </p:sp>
      <p:sp>
        <p:nvSpPr>
          <p:cNvPr id="118" name="순서도: 처리 213">
            <a:extLst>
              <a:ext uri="{FF2B5EF4-FFF2-40B4-BE49-F238E27FC236}">
                <a16:creationId xmlns:a16="http://schemas.microsoft.com/office/drawing/2014/main" xmlns="" id="{D5C41E5E-36FC-406A-8AAF-CCCE70F1F1EE}"/>
              </a:ext>
            </a:extLst>
          </p:cNvPr>
          <p:cNvSpPr/>
          <p:nvPr/>
        </p:nvSpPr>
        <p:spPr>
          <a:xfrm>
            <a:off x="887858"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9" name="순서도: 처리 214">
            <a:extLst>
              <a:ext uri="{FF2B5EF4-FFF2-40B4-BE49-F238E27FC236}">
                <a16:creationId xmlns:a16="http://schemas.microsoft.com/office/drawing/2014/main" xmlns="" id="{23748B4A-CA9B-4D7B-917B-E4C864433BDC}"/>
              </a:ext>
            </a:extLst>
          </p:cNvPr>
          <p:cNvSpPr/>
          <p:nvPr/>
        </p:nvSpPr>
        <p:spPr>
          <a:xfrm>
            <a:off x="1039427"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0" name="순서도: 처리 215">
            <a:extLst>
              <a:ext uri="{FF2B5EF4-FFF2-40B4-BE49-F238E27FC236}">
                <a16:creationId xmlns:a16="http://schemas.microsoft.com/office/drawing/2014/main" xmlns="" id="{E87F7280-198B-457E-9A94-A27F7B269711}"/>
              </a:ext>
            </a:extLst>
          </p:cNvPr>
          <p:cNvSpPr/>
          <p:nvPr/>
        </p:nvSpPr>
        <p:spPr>
          <a:xfrm>
            <a:off x="1190996"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1" name="순서도: 처리 216">
            <a:extLst>
              <a:ext uri="{FF2B5EF4-FFF2-40B4-BE49-F238E27FC236}">
                <a16:creationId xmlns:a16="http://schemas.microsoft.com/office/drawing/2014/main" xmlns="" id="{338C1FAB-F937-404B-A28B-666C340D7394}"/>
              </a:ext>
            </a:extLst>
          </p:cNvPr>
          <p:cNvSpPr/>
          <p:nvPr/>
        </p:nvSpPr>
        <p:spPr>
          <a:xfrm>
            <a:off x="1342565"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2" name="순서도: 처리 217">
            <a:extLst>
              <a:ext uri="{FF2B5EF4-FFF2-40B4-BE49-F238E27FC236}">
                <a16:creationId xmlns:a16="http://schemas.microsoft.com/office/drawing/2014/main" xmlns="" id="{4EEE3F54-1260-4986-B61F-8B9C3C72EB4F}"/>
              </a:ext>
            </a:extLst>
          </p:cNvPr>
          <p:cNvSpPr/>
          <p:nvPr/>
        </p:nvSpPr>
        <p:spPr>
          <a:xfrm>
            <a:off x="1494134"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3" name="순서도: 처리 218">
            <a:extLst>
              <a:ext uri="{FF2B5EF4-FFF2-40B4-BE49-F238E27FC236}">
                <a16:creationId xmlns:a16="http://schemas.microsoft.com/office/drawing/2014/main" xmlns="" id="{344E4C2C-742F-419F-A0E0-702105E9E813}"/>
              </a:ext>
            </a:extLst>
          </p:cNvPr>
          <p:cNvSpPr/>
          <p:nvPr/>
        </p:nvSpPr>
        <p:spPr>
          <a:xfrm>
            <a:off x="1645703"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4" name="순서도: 처리 219">
            <a:extLst>
              <a:ext uri="{FF2B5EF4-FFF2-40B4-BE49-F238E27FC236}">
                <a16:creationId xmlns:a16="http://schemas.microsoft.com/office/drawing/2014/main" xmlns="" id="{D19E7677-331E-419C-92D3-EF876AB18B30}"/>
              </a:ext>
            </a:extLst>
          </p:cNvPr>
          <p:cNvSpPr/>
          <p:nvPr/>
        </p:nvSpPr>
        <p:spPr>
          <a:xfrm>
            <a:off x="1797272"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5" name="순서도: 처리 220">
            <a:extLst>
              <a:ext uri="{FF2B5EF4-FFF2-40B4-BE49-F238E27FC236}">
                <a16:creationId xmlns:a16="http://schemas.microsoft.com/office/drawing/2014/main" xmlns="" id="{AB2914A2-CDC8-4A6E-97AD-BE049A8B908A}"/>
              </a:ext>
            </a:extLst>
          </p:cNvPr>
          <p:cNvSpPr/>
          <p:nvPr/>
        </p:nvSpPr>
        <p:spPr>
          <a:xfrm>
            <a:off x="1948841" y="56726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6" name="순서도: 처리 221">
            <a:extLst>
              <a:ext uri="{FF2B5EF4-FFF2-40B4-BE49-F238E27FC236}">
                <a16:creationId xmlns:a16="http://schemas.microsoft.com/office/drawing/2014/main" xmlns="" id="{F742C3EF-900A-4598-A8C2-CA52DB1B8B0D}"/>
              </a:ext>
            </a:extLst>
          </p:cNvPr>
          <p:cNvSpPr/>
          <p:nvPr/>
        </p:nvSpPr>
        <p:spPr>
          <a:xfrm>
            <a:off x="2100410" y="5672612"/>
            <a:ext cx="108000" cy="288032"/>
          </a:xfrm>
          <a:prstGeom prst="flowChartProcess">
            <a:avLst/>
          </a:prstGeom>
          <a:solidFill>
            <a:schemeClr val="accent6">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7" name="순서도: 처리 222">
            <a:extLst>
              <a:ext uri="{FF2B5EF4-FFF2-40B4-BE49-F238E27FC236}">
                <a16:creationId xmlns:a16="http://schemas.microsoft.com/office/drawing/2014/main" xmlns="" id="{17D327B2-3691-47C2-B7D9-57E91FDD8D91}"/>
              </a:ext>
            </a:extLst>
          </p:cNvPr>
          <p:cNvSpPr/>
          <p:nvPr/>
        </p:nvSpPr>
        <p:spPr>
          <a:xfrm>
            <a:off x="2251979" y="5672612"/>
            <a:ext cx="108000" cy="288032"/>
          </a:xfrm>
          <a:prstGeom prst="flowChartProcess">
            <a:avLst/>
          </a:prstGeom>
          <a:solidFill>
            <a:schemeClr val="accent6">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8" name="순서도: 처리 223">
            <a:extLst>
              <a:ext uri="{FF2B5EF4-FFF2-40B4-BE49-F238E27FC236}">
                <a16:creationId xmlns:a16="http://schemas.microsoft.com/office/drawing/2014/main" xmlns="" id="{9BAC3572-50BB-4700-9132-80DB8D67F93B}"/>
              </a:ext>
            </a:extLst>
          </p:cNvPr>
          <p:cNvSpPr/>
          <p:nvPr/>
        </p:nvSpPr>
        <p:spPr>
          <a:xfrm>
            <a:off x="2403548" y="5672612"/>
            <a:ext cx="108000" cy="288032"/>
          </a:xfrm>
          <a:prstGeom prst="flowChartProcess">
            <a:avLst/>
          </a:prstGeom>
          <a:solidFill>
            <a:schemeClr val="accent6">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9" name="순서도: 처리 224">
            <a:extLst>
              <a:ext uri="{FF2B5EF4-FFF2-40B4-BE49-F238E27FC236}">
                <a16:creationId xmlns:a16="http://schemas.microsoft.com/office/drawing/2014/main" xmlns="" id="{1FA656D1-AA6D-4F5B-BCDF-BCA44FD9D999}"/>
              </a:ext>
            </a:extLst>
          </p:cNvPr>
          <p:cNvSpPr/>
          <p:nvPr/>
        </p:nvSpPr>
        <p:spPr>
          <a:xfrm>
            <a:off x="2555117" y="5672612"/>
            <a:ext cx="108000" cy="288032"/>
          </a:xfrm>
          <a:prstGeom prst="flowChartProcess">
            <a:avLst/>
          </a:prstGeom>
          <a:solidFill>
            <a:schemeClr val="accent6">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1" name="순서도: 처리 226">
            <a:extLst>
              <a:ext uri="{FF2B5EF4-FFF2-40B4-BE49-F238E27FC236}">
                <a16:creationId xmlns:a16="http://schemas.microsoft.com/office/drawing/2014/main" xmlns="" id="{6E3C57A7-0FA9-4F27-BCDD-CBF2F4B11E1A}"/>
              </a:ext>
            </a:extLst>
          </p:cNvPr>
          <p:cNvSpPr/>
          <p:nvPr/>
        </p:nvSpPr>
        <p:spPr>
          <a:xfrm>
            <a:off x="2858255"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2" name="순서도: 처리 227">
            <a:extLst>
              <a:ext uri="{FF2B5EF4-FFF2-40B4-BE49-F238E27FC236}">
                <a16:creationId xmlns:a16="http://schemas.microsoft.com/office/drawing/2014/main" xmlns="" id="{241D584C-909E-4267-BCB8-3DAD9E1A0FF2}"/>
              </a:ext>
            </a:extLst>
          </p:cNvPr>
          <p:cNvSpPr/>
          <p:nvPr/>
        </p:nvSpPr>
        <p:spPr>
          <a:xfrm>
            <a:off x="3009824"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3" name="순서도: 처리 228">
            <a:extLst>
              <a:ext uri="{FF2B5EF4-FFF2-40B4-BE49-F238E27FC236}">
                <a16:creationId xmlns:a16="http://schemas.microsoft.com/office/drawing/2014/main" xmlns="" id="{67CAC059-C49E-45AF-B024-B421A45AB8D0}"/>
              </a:ext>
            </a:extLst>
          </p:cNvPr>
          <p:cNvSpPr/>
          <p:nvPr/>
        </p:nvSpPr>
        <p:spPr>
          <a:xfrm>
            <a:off x="3161393"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4" name="순서도: 처리 229">
            <a:extLst>
              <a:ext uri="{FF2B5EF4-FFF2-40B4-BE49-F238E27FC236}">
                <a16:creationId xmlns:a16="http://schemas.microsoft.com/office/drawing/2014/main" xmlns="" id="{91086D4D-7248-43DF-B8B5-1D4F0067DDB9}"/>
              </a:ext>
            </a:extLst>
          </p:cNvPr>
          <p:cNvSpPr/>
          <p:nvPr/>
        </p:nvSpPr>
        <p:spPr>
          <a:xfrm>
            <a:off x="3312962"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5" name="순서도: 처리 230">
            <a:extLst>
              <a:ext uri="{FF2B5EF4-FFF2-40B4-BE49-F238E27FC236}">
                <a16:creationId xmlns:a16="http://schemas.microsoft.com/office/drawing/2014/main" xmlns="" id="{8A74B0C3-A7E1-42C3-830B-B72ED1CDDF2D}"/>
              </a:ext>
            </a:extLst>
          </p:cNvPr>
          <p:cNvSpPr/>
          <p:nvPr/>
        </p:nvSpPr>
        <p:spPr>
          <a:xfrm>
            <a:off x="3464531"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6" name="순서도: 처리 231">
            <a:extLst>
              <a:ext uri="{FF2B5EF4-FFF2-40B4-BE49-F238E27FC236}">
                <a16:creationId xmlns:a16="http://schemas.microsoft.com/office/drawing/2014/main" xmlns="" id="{624ED6D8-492F-4435-B3CD-3DB01AB4848D}"/>
              </a:ext>
            </a:extLst>
          </p:cNvPr>
          <p:cNvSpPr/>
          <p:nvPr/>
        </p:nvSpPr>
        <p:spPr>
          <a:xfrm>
            <a:off x="3616100"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7" name="순서도: 처리 232">
            <a:extLst>
              <a:ext uri="{FF2B5EF4-FFF2-40B4-BE49-F238E27FC236}">
                <a16:creationId xmlns:a16="http://schemas.microsoft.com/office/drawing/2014/main" xmlns="" id="{B57C3114-2161-45B9-8332-965981F4D3CF}"/>
              </a:ext>
            </a:extLst>
          </p:cNvPr>
          <p:cNvSpPr/>
          <p:nvPr/>
        </p:nvSpPr>
        <p:spPr>
          <a:xfrm>
            <a:off x="3767668"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8" name="TextBox 137">
            <a:extLst>
              <a:ext uri="{FF2B5EF4-FFF2-40B4-BE49-F238E27FC236}">
                <a16:creationId xmlns:a16="http://schemas.microsoft.com/office/drawing/2014/main" xmlns="" id="{B5D3F04C-4A59-44A6-842D-63EC35839938}"/>
              </a:ext>
            </a:extLst>
          </p:cNvPr>
          <p:cNvSpPr txBox="1"/>
          <p:nvPr/>
        </p:nvSpPr>
        <p:spPr>
          <a:xfrm>
            <a:off x="3948131" y="5589286"/>
            <a:ext cx="1297150" cy="461665"/>
          </a:xfrm>
          <a:prstGeom prst="rect">
            <a:avLst/>
          </a:prstGeom>
          <a:noFill/>
        </p:spPr>
        <p:txBody>
          <a:bodyPr wrap="none" rtlCol="0" anchor="ctr">
            <a:spAutoFit/>
          </a:bodyPr>
          <a:lstStyle/>
          <a:p>
            <a:r>
              <a:rPr lang="tr-TR" altLang="ko-KR" sz="2400" b="1" dirty="0" smtClean="0">
                <a:solidFill>
                  <a:schemeClr val="accent3"/>
                </a:solidFill>
              </a:rPr>
              <a:t>125 M €</a:t>
            </a:r>
            <a:endParaRPr lang="ko-KR" altLang="en-US" b="1" dirty="0">
              <a:solidFill>
                <a:schemeClr val="accent3"/>
              </a:solidFill>
            </a:endParaRPr>
          </a:p>
        </p:txBody>
      </p:sp>
      <p:sp>
        <p:nvSpPr>
          <p:cNvPr id="139" name="순서도: 처리 65">
            <a:extLst>
              <a:ext uri="{FF2B5EF4-FFF2-40B4-BE49-F238E27FC236}">
                <a16:creationId xmlns:a16="http://schemas.microsoft.com/office/drawing/2014/main" xmlns="" id="{91CEB7BD-0BAF-44B7-B536-E79CFEAA87EA}"/>
              </a:ext>
            </a:extLst>
          </p:cNvPr>
          <p:cNvSpPr/>
          <p:nvPr/>
        </p:nvSpPr>
        <p:spPr>
          <a:xfrm>
            <a:off x="2861001"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0" name="순서도: 처리 59">
            <a:extLst>
              <a:ext uri="{FF2B5EF4-FFF2-40B4-BE49-F238E27FC236}">
                <a16:creationId xmlns:a16="http://schemas.microsoft.com/office/drawing/2014/main" xmlns="" id="{6F6BA5D2-EC74-4C51-A5C7-4FBF36066FBB}"/>
              </a:ext>
            </a:extLst>
          </p:cNvPr>
          <p:cNvSpPr/>
          <p:nvPr/>
        </p:nvSpPr>
        <p:spPr>
          <a:xfrm>
            <a:off x="2709432" y="56726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1" name="순서도: 처리 58">
            <a:extLst>
              <a:ext uri="{FF2B5EF4-FFF2-40B4-BE49-F238E27FC236}">
                <a16:creationId xmlns:a16="http://schemas.microsoft.com/office/drawing/2014/main" xmlns="" id="{F714820B-3D09-4402-B017-DCBA39D4D6CD}"/>
              </a:ext>
            </a:extLst>
          </p:cNvPr>
          <p:cNvSpPr/>
          <p:nvPr/>
        </p:nvSpPr>
        <p:spPr>
          <a:xfrm>
            <a:off x="2709432" y="5676102"/>
            <a:ext cx="54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2" name="순서도: 처리 59">
            <a:extLst>
              <a:ext uri="{FF2B5EF4-FFF2-40B4-BE49-F238E27FC236}">
                <a16:creationId xmlns:a16="http://schemas.microsoft.com/office/drawing/2014/main" xmlns="" id="{6F6BA5D2-EC74-4C51-A5C7-4FBF36066FBB}"/>
              </a:ext>
            </a:extLst>
          </p:cNvPr>
          <p:cNvSpPr/>
          <p:nvPr/>
        </p:nvSpPr>
        <p:spPr>
          <a:xfrm>
            <a:off x="2861001" y="567610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098" name="Picture 2" descr="C:\Users\ahmet\Desktop\lig sembol\skysports-jose-mourinho-paul-pogba_44343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526" y="5040212"/>
            <a:ext cx="2260943" cy="1271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409553" y="5167443"/>
            <a:ext cx="2714919" cy="954107"/>
          </a:xfrm>
          <a:prstGeom prst="rect">
            <a:avLst/>
          </a:prstGeom>
          <a:noFill/>
        </p:spPr>
        <p:txBody>
          <a:bodyPr wrap="square" rtlCol="0">
            <a:spAutoFit/>
          </a:bodyPr>
          <a:lstStyle/>
          <a:p>
            <a:r>
              <a:rPr lang="tr-TR" sz="1400" b="1" dirty="0" smtClean="0">
                <a:solidFill>
                  <a:schemeClr val="accent5"/>
                </a:solidFill>
              </a:rPr>
              <a:t>«The tactics we were using in the past were tough for me. I like to be able to attack» </a:t>
            </a:r>
          </a:p>
          <a:p>
            <a:r>
              <a:rPr lang="tr-TR" sz="1400" b="1" dirty="0" smtClean="0">
                <a:solidFill>
                  <a:schemeClr val="accent1"/>
                </a:solidFill>
              </a:rPr>
              <a:t>Paul Pogba, 13.01.2019</a:t>
            </a:r>
            <a:endParaRPr lang="tr-TR" sz="1400" b="1" dirty="0">
              <a:solidFill>
                <a:schemeClr val="accent1"/>
              </a:solidFill>
            </a:endParaRPr>
          </a:p>
        </p:txBody>
      </p:sp>
    </p:spTree>
    <p:extLst>
      <p:ext uri="{BB962C8B-B14F-4D97-AF65-F5344CB8AC3E}">
        <p14:creationId xmlns:p14="http://schemas.microsoft.com/office/powerpoint/2010/main" val="321936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938CE6B1-D855-4277-8967-4A72B4D411B2}"/>
              </a:ext>
            </a:extLst>
          </p:cNvPr>
          <p:cNvGrpSpPr/>
          <p:nvPr/>
        </p:nvGrpSpPr>
        <p:grpSpPr>
          <a:xfrm>
            <a:off x="20878" y="-17230"/>
            <a:ext cx="12192138" cy="1422082"/>
            <a:chOff x="-10831" y="2304805"/>
            <a:chExt cx="12192138" cy="2425819"/>
          </a:xfrm>
        </p:grpSpPr>
        <p:sp>
          <p:nvSpPr>
            <p:cNvPr id="16" name="Rectangle 15">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18" name="Picture 17">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Recent Transfers in 2019</a:t>
            </a:r>
            <a:endParaRPr lang="en-US" dirty="0">
              <a:solidFill>
                <a:schemeClr val="bg1"/>
              </a:solidFill>
            </a:endParaRPr>
          </a:p>
        </p:txBody>
      </p:sp>
      <p:graphicFrame>
        <p:nvGraphicFramePr>
          <p:cNvPr id="3" name="Table 2">
            <a:extLst>
              <a:ext uri="{FF2B5EF4-FFF2-40B4-BE49-F238E27FC236}">
                <a16:creationId xmlns:a16="http://schemas.microsoft.com/office/drawing/2014/main" xmlns="" id="{58FD2435-6613-4731-9943-A5530248BEA4}"/>
              </a:ext>
            </a:extLst>
          </p:cNvPr>
          <p:cNvGraphicFramePr>
            <a:graphicFrameLocks noGrp="1"/>
          </p:cNvGraphicFramePr>
          <p:nvPr>
            <p:extLst>
              <p:ext uri="{D42A27DB-BD31-4B8C-83A1-F6EECF244321}">
                <p14:modId xmlns:p14="http://schemas.microsoft.com/office/powerpoint/2010/main" val="2256756101"/>
              </p:ext>
            </p:extLst>
          </p:nvPr>
        </p:nvGraphicFramePr>
        <p:xfrm>
          <a:off x="659031" y="1622852"/>
          <a:ext cx="10692711" cy="4637906"/>
        </p:xfrm>
        <a:graphic>
          <a:graphicData uri="http://schemas.openxmlformats.org/drawingml/2006/table">
            <a:tbl>
              <a:tblPr firstRow="1" bandRow="1">
                <a:tableStyleId>{073A0DAA-6AF3-43AB-8588-CEC1D06C72B9}</a:tableStyleId>
              </a:tblPr>
              <a:tblGrid>
                <a:gridCol w="774353"/>
                <a:gridCol w="2199502">
                  <a:extLst>
                    <a:ext uri="{9D8B030D-6E8A-4147-A177-3AD203B41FA5}">
                      <a16:colId xmlns:a16="http://schemas.microsoft.com/office/drawing/2014/main" xmlns="" val="20000"/>
                    </a:ext>
                  </a:extLst>
                </a:gridCol>
                <a:gridCol w="502509">
                  <a:extLst>
                    <a:ext uri="{9D8B030D-6E8A-4147-A177-3AD203B41FA5}">
                      <a16:colId xmlns:a16="http://schemas.microsoft.com/office/drawing/2014/main" xmlns="" val="20001"/>
                    </a:ext>
                  </a:extLst>
                </a:gridCol>
                <a:gridCol w="864973">
                  <a:extLst>
                    <a:ext uri="{9D8B030D-6E8A-4147-A177-3AD203B41FA5}">
                      <a16:colId xmlns:a16="http://schemas.microsoft.com/office/drawing/2014/main" xmlns="" val="20002"/>
                    </a:ext>
                  </a:extLst>
                </a:gridCol>
                <a:gridCol w="1664043">
                  <a:extLst>
                    <a:ext uri="{9D8B030D-6E8A-4147-A177-3AD203B41FA5}">
                      <a16:colId xmlns:a16="http://schemas.microsoft.com/office/drawing/2014/main" xmlns="" val="20003"/>
                    </a:ext>
                  </a:extLst>
                </a:gridCol>
                <a:gridCol w="1536800"/>
                <a:gridCol w="852173"/>
                <a:gridCol w="799070"/>
                <a:gridCol w="1499288"/>
              </a:tblGrid>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tx1">
                            <a:lumMod val="50000"/>
                            <a:lumOff val="50000"/>
                          </a:schemeClr>
                        </a:solidFill>
                        <a:latin typeface="Arial" pitchFamily="34" charset="0"/>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t>Name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t>Age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t>Position</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t>From</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1" strike="noStrike" dirty="0" smtClean="0">
                          <a:solidFill>
                            <a:schemeClr val="bg1"/>
                          </a:solidFill>
                          <a:latin typeface="+mn-lt"/>
                          <a:cs typeface="Arial" pitchFamily="34" charset="0"/>
                        </a:rPr>
                        <a:t>To</a:t>
                      </a:r>
                      <a:endParaRPr lang="ko-KR" altLang="en-US" sz="1200" b="1" strike="noStrike" dirty="0">
                        <a:solidFill>
                          <a:schemeClr val="bg1"/>
                        </a:solidFill>
                        <a:latin typeface="+mn-lt"/>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1" strike="noStrike" dirty="0" smtClean="0">
                          <a:solidFill>
                            <a:schemeClr val="bg1"/>
                          </a:solidFill>
                          <a:latin typeface="+mn-lt"/>
                          <a:cs typeface="Arial" pitchFamily="34" charset="0"/>
                        </a:rPr>
                        <a:t>Market Value</a:t>
                      </a:r>
                      <a:endParaRPr lang="ko-KR" altLang="en-US" sz="1200" b="1" strike="noStrike" dirty="0">
                        <a:solidFill>
                          <a:schemeClr val="bg1"/>
                        </a:solidFill>
                        <a:latin typeface="+mn-lt"/>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1" strike="noStrike" dirty="0" smtClean="0">
                          <a:solidFill>
                            <a:schemeClr val="bg1"/>
                          </a:solidFill>
                          <a:latin typeface="+mn-lt"/>
                          <a:cs typeface="Arial" pitchFamily="34" charset="0"/>
                        </a:rPr>
                        <a:t>Transfer Fee</a:t>
                      </a:r>
                      <a:endParaRPr lang="ko-KR" altLang="en-US" sz="1200" b="1" strike="noStrike" dirty="0">
                        <a:solidFill>
                          <a:schemeClr val="bg1"/>
                        </a:solidFill>
                        <a:latin typeface="+mn-lt"/>
                        <a:cs typeface="Arial" pitchFamily="34" charset="0"/>
                      </a:endParaRPr>
                    </a:p>
                  </a:txBody>
                  <a:tcPr anchor="ctr">
                    <a:solidFill>
                      <a:schemeClr val="accent3">
                        <a:lumMod val="90000"/>
                        <a:lumOff val="1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1" strike="noStrike" dirty="0" smtClean="0">
                          <a:solidFill>
                            <a:schemeClr val="bg1"/>
                          </a:solidFill>
                          <a:latin typeface="+mn-lt"/>
                          <a:cs typeface="Arial" pitchFamily="34" charset="0"/>
                        </a:rPr>
                        <a:t>Our Valuation</a:t>
                      </a:r>
                      <a:endParaRPr lang="ko-KR" altLang="en-US" sz="1200" b="1" strike="noStrike" dirty="0">
                        <a:solidFill>
                          <a:schemeClr val="bg1"/>
                        </a:solidFill>
                        <a:latin typeface="+mn-lt"/>
                        <a:cs typeface="Arial" pitchFamily="34" charset="0"/>
                      </a:endParaRPr>
                    </a:p>
                  </a:txBody>
                  <a:tcPr anchor="ctr">
                    <a:solidFill>
                      <a:schemeClr val="accent3">
                        <a:lumMod val="90000"/>
                        <a:lumOff val="10000"/>
                      </a:schemeClr>
                    </a:solidFill>
                  </a:tcPr>
                </a:tc>
                <a:extLst>
                  <a:ext uri="{0D108BD9-81ED-4DB2-BD59-A6C34878D82A}">
                    <a16:rowId xmlns:a16="http://schemas.microsoft.com/office/drawing/2014/main" xmlns="" val="10000"/>
                  </a:ext>
                </a:extLst>
              </a:tr>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tx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Giorgian De Arrascaeta</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24</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AMC</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Cruzeiro</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Flamengo</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9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15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i="1" strike="noStrike" dirty="0" smtClean="0">
                          <a:solidFill>
                            <a:schemeClr val="bg1"/>
                          </a:solidFill>
                          <a:latin typeface="Arial" pitchFamily="34" charset="0"/>
                          <a:cs typeface="Arial" pitchFamily="34" charset="0"/>
                        </a:rPr>
                        <a:t>14.296.753,09 €</a:t>
                      </a:r>
                      <a:endParaRPr lang="ko-KR" altLang="en-US" sz="1400" b="0" i="1"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extLst>
                  <a:ext uri="{0D108BD9-81ED-4DB2-BD59-A6C34878D82A}">
                    <a16:rowId xmlns:a16="http://schemas.microsoft.com/office/drawing/2014/main" xmlns="" val="10001"/>
                  </a:ext>
                </a:extLst>
              </a:tr>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Manolo Gabbiadini</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26</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AMR</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Southampton</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Sampdoria</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10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12 M €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i="1" strike="noStrike" dirty="0" smtClean="0">
                          <a:solidFill>
                            <a:schemeClr val="bg1"/>
                          </a:solidFill>
                          <a:latin typeface="Arial" pitchFamily="34" charset="0"/>
                          <a:cs typeface="Arial" pitchFamily="34" charset="0"/>
                        </a:rPr>
                        <a:t>12.140.448,04</a:t>
                      </a:r>
                      <a:r>
                        <a:rPr lang="tr-TR" altLang="ko-KR" sz="1400" b="0" i="1" strike="noStrike" baseline="0" dirty="0" smtClean="0">
                          <a:solidFill>
                            <a:schemeClr val="bg1"/>
                          </a:solidFill>
                          <a:latin typeface="Arial" pitchFamily="34" charset="0"/>
                          <a:cs typeface="Arial" pitchFamily="34" charset="0"/>
                        </a:rPr>
                        <a:t> €</a:t>
                      </a:r>
                      <a:endParaRPr lang="ko-KR" altLang="en-US" sz="1400" b="0" i="1"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extLst>
                  <a:ext uri="{0D108BD9-81ED-4DB2-BD59-A6C34878D82A}">
                    <a16:rowId xmlns:a16="http://schemas.microsoft.com/office/drawing/2014/main" xmlns="" val="10002"/>
                  </a:ext>
                </a:extLst>
              </a:tr>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Garry Rodrigues</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27</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AMR</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strike="noStrike" dirty="0" smtClean="0">
                          <a:solidFill>
                            <a:schemeClr val="bg1"/>
                          </a:solidFill>
                        </a:rPr>
                        <a:t>Galatasaray</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Al-Ittihad</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7,5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9</a:t>
                      </a:r>
                      <a:r>
                        <a:rPr lang="tr-TR" altLang="ko-KR" sz="1400" b="0" strike="noStrike" baseline="0" dirty="0" smtClean="0">
                          <a:solidFill>
                            <a:schemeClr val="bg1"/>
                          </a:solidFill>
                          <a:latin typeface="Arial" pitchFamily="34" charset="0"/>
                          <a:cs typeface="Arial" pitchFamily="34" charset="0"/>
                        </a:rPr>
                        <a:t>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i="1" strike="noStrike" dirty="0" smtClean="0">
                          <a:solidFill>
                            <a:schemeClr val="bg1"/>
                          </a:solidFill>
                          <a:latin typeface="Arial" pitchFamily="34" charset="0"/>
                          <a:cs typeface="Arial" pitchFamily="34" charset="0"/>
                        </a:rPr>
                        <a:t>9.409.928,07 €</a:t>
                      </a:r>
                      <a:endParaRPr lang="ko-KR" altLang="en-US" sz="1400" b="0" i="1"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extLst>
                  <a:ext uri="{0D108BD9-81ED-4DB2-BD59-A6C34878D82A}">
                    <a16:rowId xmlns:a16="http://schemas.microsoft.com/office/drawing/2014/main" xmlns="" val="10003"/>
                  </a:ext>
                </a:extLst>
              </a:tr>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Lucas Paqueta</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20</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AMC</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Flamengo</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AC</a:t>
                      </a:r>
                      <a:r>
                        <a:rPr lang="tr-TR" altLang="ko-KR" sz="1200" b="0" strike="noStrike" baseline="0" dirty="0" smtClean="0">
                          <a:solidFill>
                            <a:schemeClr val="bg1"/>
                          </a:solidFill>
                          <a:latin typeface="Arial" pitchFamily="34" charset="0"/>
                          <a:cs typeface="Arial" pitchFamily="34" charset="0"/>
                        </a:rPr>
                        <a:t> Milan</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15 M</a:t>
                      </a:r>
                      <a:r>
                        <a:rPr lang="tr-TR" altLang="ko-KR" sz="1400" b="0" strike="noStrike" baseline="0" dirty="0" smtClean="0">
                          <a:solidFill>
                            <a:schemeClr val="bg1"/>
                          </a:solidFill>
                          <a:latin typeface="Arial" pitchFamily="34" charset="0"/>
                          <a:cs typeface="Arial" pitchFamily="34" charset="0"/>
                        </a:rPr>
                        <a:t>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35</a:t>
                      </a:r>
                      <a:r>
                        <a:rPr lang="tr-TR" altLang="ko-KR" sz="1400" b="0" strike="noStrike" baseline="0" dirty="0" smtClean="0">
                          <a:solidFill>
                            <a:schemeClr val="bg1"/>
                          </a:solidFill>
                          <a:latin typeface="Arial" pitchFamily="34" charset="0"/>
                          <a:cs typeface="Arial" pitchFamily="34" charset="0"/>
                        </a:rPr>
                        <a:t>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i="1" strike="noStrike" dirty="0" smtClean="0">
                          <a:solidFill>
                            <a:schemeClr val="bg1"/>
                          </a:solidFill>
                          <a:latin typeface="Arial" pitchFamily="34" charset="0"/>
                          <a:cs typeface="Arial" pitchFamily="34" charset="0"/>
                        </a:rPr>
                        <a:t>29.911.751,10 €</a:t>
                      </a:r>
                      <a:endParaRPr lang="ko-KR" altLang="en-US" sz="1400" b="0" i="1"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r>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Lisandro Magallan</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24</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DC</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Boca Juniors</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Ajax</a:t>
                      </a:r>
                      <a:endParaRPr lang="ko-KR" altLang="en-US" sz="12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6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9 M €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i="1" strike="noStrike" dirty="0" smtClean="0">
                          <a:solidFill>
                            <a:schemeClr val="bg1"/>
                          </a:solidFill>
                          <a:latin typeface="Arial" pitchFamily="34" charset="0"/>
                          <a:cs typeface="Arial" pitchFamily="34" charset="0"/>
                        </a:rPr>
                        <a:t>10.082.539,99</a:t>
                      </a:r>
                      <a:r>
                        <a:rPr lang="tr-TR" altLang="ko-KR" sz="1400" b="0" i="1" strike="noStrike" baseline="0" dirty="0" smtClean="0">
                          <a:solidFill>
                            <a:schemeClr val="bg1"/>
                          </a:solidFill>
                          <a:latin typeface="Arial" pitchFamily="34" charset="0"/>
                          <a:cs typeface="Arial" pitchFamily="34" charset="0"/>
                        </a:rPr>
                        <a:t> €</a:t>
                      </a:r>
                      <a:endParaRPr lang="ko-KR" altLang="en-US" sz="1400" b="0" i="1" strike="noStrike" dirty="0">
                        <a:solidFill>
                          <a:schemeClr val="bg1"/>
                        </a:solidFill>
                        <a:latin typeface="Arial" pitchFamily="34" charset="0"/>
                        <a:cs typeface="Arial" pitchFamily="34" charset="0"/>
                      </a:endParaRPr>
                    </a:p>
                  </a:txBody>
                  <a:tcPr anchor="ctr">
                    <a:solidFill>
                      <a:schemeClr val="accent3">
                        <a:lumMod val="75000"/>
                        <a:lumOff val="25000"/>
                      </a:schemeClr>
                    </a:solidFill>
                  </a:tcPr>
                </a:tc>
              </a:tr>
              <a:tr h="66255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Rodrigo Caio</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24</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DC</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Sao Paulo</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tr-TR" altLang="ko-KR" sz="1200" b="0" strike="noStrike" dirty="0" smtClean="0">
                          <a:solidFill>
                            <a:schemeClr val="bg1"/>
                          </a:solidFill>
                          <a:latin typeface="Arial" pitchFamily="34" charset="0"/>
                          <a:cs typeface="Arial" pitchFamily="34" charset="0"/>
                        </a:rPr>
                        <a:t>Flamengo</a:t>
                      </a:r>
                      <a:endParaRPr lang="ko-KR" altLang="en-US" sz="12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9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strike="noStrike" dirty="0" smtClean="0">
                          <a:solidFill>
                            <a:schemeClr val="bg1"/>
                          </a:solidFill>
                          <a:latin typeface="Arial" pitchFamily="34" charset="0"/>
                          <a:cs typeface="Arial" pitchFamily="34" charset="0"/>
                        </a:rPr>
                        <a:t>5 M €</a:t>
                      </a:r>
                      <a:endParaRPr lang="ko-KR" altLang="en-US" sz="1400" b="0"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tr-TR" altLang="ko-KR" sz="1400" b="0" i="1" strike="noStrike" dirty="0" smtClean="0">
                          <a:solidFill>
                            <a:schemeClr val="bg1"/>
                          </a:solidFill>
                          <a:latin typeface="Arial" pitchFamily="34" charset="0"/>
                          <a:cs typeface="Arial" pitchFamily="34" charset="0"/>
                        </a:rPr>
                        <a:t>4.817.187,36 €</a:t>
                      </a:r>
                      <a:endParaRPr lang="ko-KR" altLang="en-US" sz="1400" b="0" i="1" strike="noStrike" dirty="0">
                        <a:solidFill>
                          <a:schemeClr val="bg1"/>
                        </a:solidFill>
                        <a:latin typeface="Arial" pitchFamily="34" charset="0"/>
                        <a:cs typeface="Arial" pitchFamily="34" charset="0"/>
                      </a:endParaRPr>
                    </a:p>
                  </a:txBody>
                  <a:tcPr anchor="ctr">
                    <a:solidFill>
                      <a:schemeClr val="accent3">
                        <a:lumMod val="50000"/>
                        <a:lumOff val="50000"/>
                      </a:schemeClr>
                    </a:solidFill>
                  </a:tcPr>
                </a:tc>
              </a:tr>
            </a:tbl>
          </a:graphicData>
        </a:graphic>
      </p:graphicFrame>
      <p:pic>
        <p:nvPicPr>
          <p:cNvPr id="1026" name="Picture 2" descr="C:\Users\ahmet\Desktop\lig sembol\780598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059" y="2333368"/>
            <a:ext cx="611660" cy="6116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hmet\Desktop\lig sembol\430508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996" y="3035370"/>
            <a:ext cx="555785" cy="555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hmet\Desktop\lig sembol\86098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280" y="3684860"/>
            <a:ext cx="571501"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hmet\Desktop\lig sembol\1922674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667" y="4284299"/>
            <a:ext cx="636726" cy="636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hmet\Desktop\lig sembol\1402741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199" y="4975843"/>
            <a:ext cx="626321" cy="62632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hmet\Desktop\lig sembol\1915653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538" y="5654431"/>
            <a:ext cx="596984" cy="5969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hmet\Desktop\lig sembol\8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36537" y="5051708"/>
            <a:ext cx="408674" cy="47458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ahmet\Desktop\lig sembol\32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94840" y="4356628"/>
            <a:ext cx="492068" cy="4920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9" descr="C:\Users\ahmet\Desktop\lig sembol\32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87715" y="2393164"/>
            <a:ext cx="492068" cy="4920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C:\Users\ahmet\Desktop\lig sembol\32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87715" y="5706889"/>
            <a:ext cx="492068" cy="4920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hmet\Desktop\lig sembol\187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31695" y="3632967"/>
            <a:ext cx="618353" cy="61835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ahmet\Desktop\lig sembol\71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62381" y="3034175"/>
            <a:ext cx="556980" cy="5569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hmet\Desktop\lig sembol\337.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08827" y="5720879"/>
            <a:ext cx="464087" cy="46408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ahmet\Desktop\lig sembol\32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40179" y="2298858"/>
            <a:ext cx="601390" cy="6013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ahmet\Desktop\lig sembol\1167.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11221" y="3034175"/>
            <a:ext cx="445056" cy="55632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ahmet\Desktop\lig sembol\106063.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00729" y="3650181"/>
            <a:ext cx="506068" cy="5839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ahmet\Desktop\lig sembol\1099.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53068" y="4301967"/>
            <a:ext cx="601390" cy="60139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ahmet\Desktop\lig sembol\992.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70528" y="4959339"/>
            <a:ext cx="526524" cy="63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374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xmlns="" id="{938CE6B1-D855-4277-8967-4A72B4D411B2}"/>
              </a:ext>
            </a:extLst>
          </p:cNvPr>
          <p:cNvGrpSpPr/>
          <p:nvPr/>
        </p:nvGrpSpPr>
        <p:grpSpPr>
          <a:xfrm>
            <a:off x="-138" y="0"/>
            <a:ext cx="12192138" cy="1422082"/>
            <a:chOff x="-10831" y="2304805"/>
            <a:chExt cx="12192138" cy="2425819"/>
          </a:xfrm>
        </p:grpSpPr>
        <p:sp>
          <p:nvSpPr>
            <p:cNvPr id="42" name="Rectangle 41">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44" name="Picture 43">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33" name="TextBox 32">
            <a:extLst>
              <a:ext uri="{FF2B5EF4-FFF2-40B4-BE49-F238E27FC236}">
                <a16:creationId xmlns:a16="http://schemas.microsoft.com/office/drawing/2014/main" xmlns="" id="{94FC6F78-33E2-4056-9442-0A94FDACF756}"/>
              </a:ext>
            </a:extLst>
          </p:cNvPr>
          <p:cNvSpPr txBox="1"/>
          <p:nvPr/>
        </p:nvSpPr>
        <p:spPr>
          <a:xfrm>
            <a:off x="255371" y="163385"/>
            <a:ext cx="11180855" cy="830997"/>
          </a:xfrm>
          <a:prstGeom prst="rect">
            <a:avLst/>
          </a:prstGeom>
          <a:noFill/>
        </p:spPr>
        <p:txBody>
          <a:bodyPr wrap="square" rtlCol="0" anchor="ctr">
            <a:spAutoFit/>
          </a:bodyPr>
          <a:lstStyle/>
          <a:p>
            <a:pPr algn="ctr"/>
            <a:r>
              <a:rPr lang="tr-TR" altLang="ko-KR" sz="4800" b="1" dirty="0" smtClean="0">
                <a:solidFill>
                  <a:schemeClr val="bg1"/>
                </a:solidFill>
                <a:cs typeface="Arial" pitchFamily="34" charset="0"/>
              </a:rPr>
              <a:t>TSL Most Valuable Team</a:t>
            </a:r>
            <a:endParaRPr lang="ko-KR" altLang="en-US" sz="4800" b="1" dirty="0">
              <a:solidFill>
                <a:schemeClr val="bg1"/>
              </a:solidFill>
              <a:cs typeface="Arial" pitchFamily="34" charset="0"/>
            </a:endParaRPr>
          </a:p>
        </p:txBody>
      </p:sp>
      <p:pic>
        <p:nvPicPr>
          <p:cNvPr id="2052" name="Picture 4" descr="C:\Users\ahmet\Desktop\lig sembol\football-pitch.jpg"/>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525074" y="1554482"/>
            <a:ext cx="9242853" cy="4761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15841" y="3586917"/>
            <a:ext cx="1618735" cy="461665"/>
          </a:xfrm>
          <a:prstGeom prst="rect">
            <a:avLst/>
          </a:prstGeom>
          <a:noFill/>
        </p:spPr>
        <p:txBody>
          <a:bodyPr wrap="square" rtlCol="0">
            <a:spAutoFit/>
          </a:bodyPr>
          <a:lstStyle/>
          <a:p>
            <a:r>
              <a:rPr lang="tr-TR" sz="1200" b="1" dirty="0" smtClean="0">
                <a:solidFill>
                  <a:schemeClr val="bg1"/>
                </a:solidFill>
              </a:rPr>
              <a:t>Badou Ndiaye</a:t>
            </a:r>
          </a:p>
          <a:p>
            <a:r>
              <a:rPr lang="tr-TR" sz="1200" b="1" dirty="0" smtClean="0">
                <a:solidFill>
                  <a:schemeClr val="bg1"/>
                </a:solidFill>
              </a:rPr>
              <a:t>11,5 M €</a:t>
            </a:r>
            <a:endParaRPr lang="tr-TR" sz="1200" b="1" dirty="0">
              <a:solidFill>
                <a:schemeClr val="bg1"/>
              </a:solidFill>
            </a:endParaRPr>
          </a:p>
        </p:txBody>
      </p:sp>
      <p:pic>
        <p:nvPicPr>
          <p:cNvPr id="2053" name="Picture 5" descr="C:\Users\ahmet\Desktop\lig sembol\5307528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284" y="2815289"/>
            <a:ext cx="762002" cy="762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ahmet\Desktop\lig sembol\1871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5994" y="2971820"/>
            <a:ext cx="448939" cy="44893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ahmet\Desktop\lig sembol\1925690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7761" y="4048582"/>
            <a:ext cx="745525" cy="745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hmet\Desktop\lig sembol\187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9250" y="4196967"/>
            <a:ext cx="448753" cy="4487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15841" y="4808105"/>
            <a:ext cx="814588" cy="461665"/>
          </a:xfrm>
          <a:prstGeom prst="rect">
            <a:avLst/>
          </a:prstGeom>
          <a:noFill/>
        </p:spPr>
        <p:txBody>
          <a:bodyPr wrap="square" rtlCol="0">
            <a:spAutoFit/>
          </a:bodyPr>
          <a:lstStyle/>
          <a:p>
            <a:r>
              <a:rPr lang="tr-TR" sz="1200" b="1" dirty="0" smtClean="0">
                <a:solidFill>
                  <a:schemeClr val="bg1"/>
                </a:solidFill>
              </a:rPr>
              <a:t>Jailson</a:t>
            </a:r>
          </a:p>
          <a:p>
            <a:r>
              <a:rPr lang="tr-TR" sz="1200" b="1" dirty="0" smtClean="0">
                <a:solidFill>
                  <a:schemeClr val="bg1"/>
                </a:solidFill>
              </a:rPr>
              <a:t>8,75 M €</a:t>
            </a:r>
            <a:endParaRPr lang="tr-TR" sz="1200" b="1" dirty="0">
              <a:solidFill>
                <a:schemeClr val="bg1"/>
              </a:solidFill>
            </a:endParaRPr>
          </a:p>
        </p:txBody>
      </p:sp>
      <p:pic>
        <p:nvPicPr>
          <p:cNvPr id="2057" name="Picture 9" descr="C:\Users\ahmet\Desktop\lig sembol\750005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11965" y="2831767"/>
            <a:ext cx="745525" cy="7455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ahmet\Desktop\lig sembol\186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7072" y="2980339"/>
            <a:ext cx="448753" cy="448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511464" y="3586917"/>
            <a:ext cx="2092051" cy="461665"/>
          </a:xfrm>
          <a:prstGeom prst="rect">
            <a:avLst/>
          </a:prstGeom>
          <a:noFill/>
        </p:spPr>
        <p:txBody>
          <a:bodyPr wrap="square" rtlCol="0">
            <a:spAutoFit/>
          </a:bodyPr>
          <a:lstStyle/>
          <a:p>
            <a:r>
              <a:rPr lang="tr-TR" sz="1200" b="1" dirty="0" smtClean="0">
                <a:solidFill>
                  <a:schemeClr val="bg1"/>
                </a:solidFill>
              </a:rPr>
              <a:t>Gary Medel</a:t>
            </a:r>
          </a:p>
          <a:p>
            <a:r>
              <a:rPr lang="tr-TR" sz="1200" b="1" dirty="0" smtClean="0">
                <a:solidFill>
                  <a:schemeClr val="bg1"/>
                </a:solidFill>
              </a:rPr>
              <a:t>9 M €</a:t>
            </a:r>
            <a:endParaRPr lang="tr-TR" sz="1200" b="1" dirty="0">
              <a:solidFill>
                <a:schemeClr val="bg1"/>
              </a:solidFill>
            </a:endParaRPr>
          </a:p>
        </p:txBody>
      </p:sp>
      <p:pic>
        <p:nvPicPr>
          <p:cNvPr id="2059" name="Picture 11" descr="C:\Users\ahmet\Desktop\lig sembol\2400352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88073" y="4054749"/>
            <a:ext cx="762002" cy="745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524442" y="4800182"/>
            <a:ext cx="1836678" cy="461665"/>
          </a:xfrm>
          <a:prstGeom prst="rect">
            <a:avLst/>
          </a:prstGeom>
          <a:noFill/>
        </p:spPr>
        <p:txBody>
          <a:bodyPr wrap="square" rtlCol="0">
            <a:spAutoFit/>
          </a:bodyPr>
          <a:lstStyle/>
          <a:p>
            <a:r>
              <a:rPr lang="tr-TR" sz="1200" b="1" dirty="0" smtClean="0">
                <a:solidFill>
                  <a:schemeClr val="bg1"/>
                </a:solidFill>
              </a:rPr>
              <a:t>Domagoj Vida</a:t>
            </a:r>
          </a:p>
          <a:p>
            <a:r>
              <a:rPr lang="tr-TR" sz="1200" b="1" dirty="0" smtClean="0">
                <a:solidFill>
                  <a:schemeClr val="bg1"/>
                </a:solidFill>
              </a:rPr>
              <a:t>8.5 M €</a:t>
            </a:r>
            <a:endParaRPr lang="tr-TR" sz="1200" b="1" dirty="0">
              <a:solidFill>
                <a:schemeClr val="bg1"/>
              </a:solidFill>
            </a:endParaRPr>
          </a:p>
        </p:txBody>
      </p:sp>
      <p:pic>
        <p:nvPicPr>
          <p:cNvPr id="2060" name="Picture 12" descr="C:\Users\ahmet\Desktop\lig sembol\13034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93046" y="2079956"/>
            <a:ext cx="266050" cy="342064"/>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ahmet\Desktop\lig sembol\19074784.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6071" y="1869987"/>
            <a:ext cx="762002" cy="76200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sers\ahmet\Desktop\lig sembol\848992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59096" y="5261847"/>
            <a:ext cx="730693" cy="73069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8717213" y="2020155"/>
            <a:ext cx="2092051" cy="461665"/>
          </a:xfrm>
          <a:prstGeom prst="rect">
            <a:avLst/>
          </a:prstGeom>
          <a:noFill/>
        </p:spPr>
        <p:txBody>
          <a:bodyPr wrap="square" rtlCol="0">
            <a:spAutoFit/>
          </a:bodyPr>
          <a:lstStyle/>
          <a:p>
            <a:r>
              <a:rPr lang="tr-TR" sz="1200" b="1" dirty="0" smtClean="0">
                <a:solidFill>
                  <a:schemeClr val="bg1"/>
                </a:solidFill>
              </a:rPr>
              <a:t>Junior Caicara</a:t>
            </a:r>
          </a:p>
          <a:p>
            <a:r>
              <a:rPr lang="tr-TR" sz="1200" b="1" dirty="0" smtClean="0">
                <a:solidFill>
                  <a:schemeClr val="bg1"/>
                </a:solidFill>
              </a:rPr>
              <a:t>4.5 M €</a:t>
            </a:r>
            <a:endParaRPr lang="tr-TR" sz="1200" b="1" dirty="0">
              <a:solidFill>
                <a:schemeClr val="bg1"/>
              </a:solidFill>
            </a:endParaRPr>
          </a:p>
        </p:txBody>
      </p:sp>
      <p:sp>
        <p:nvSpPr>
          <p:cNvPr id="37" name="TextBox 36"/>
          <p:cNvSpPr txBox="1"/>
          <p:nvPr/>
        </p:nvSpPr>
        <p:spPr>
          <a:xfrm>
            <a:off x="8788073" y="5402816"/>
            <a:ext cx="1861749" cy="461665"/>
          </a:xfrm>
          <a:prstGeom prst="rect">
            <a:avLst/>
          </a:prstGeom>
          <a:noFill/>
        </p:spPr>
        <p:txBody>
          <a:bodyPr wrap="square" rtlCol="0">
            <a:spAutoFit/>
          </a:bodyPr>
          <a:lstStyle/>
          <a:p>
            <a:r>
              <a:rPr lang="tr-TR" sz="1200" b="1" dirty="0" smtClean="0">
                <a:solidFill>
                  <a:schemeClr val="bg1"/>
                </a:solidFill>
              </a:rPr>
              <a:t>Caner Erkin </a:t>
            </a:r>
          </a:p>
          <a:p>
            <a:r>
              <a:rPr lang="tr-TR" sz="1200" b="1" dirty="0" smtClean="0">
                <a:solidFill>
                  <a:schemeClr val="bg1"/>
                </a:solidFill>
              </a:rPr>
              <a:t>4 M €</a:t>
            </a:r>
            <a:endParaRPr lang="tr-TR" sz="1200" b="1" dirty="0">
              <a:solidFill>
                <a:schemeClr val="bg1"/>
              </a:solidFill>
            </a:endParaRPr>
          </a:p>
        </p:txBody>
      </p:sp>
      <p:pic>
        <p:nvPicPr>
          <p:cNvPr id="58" name="Picture 10" descr="C:\Users\ahmet\Desktop\lig sembol\186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7072" y="4203088"/>
            <a:ext cx="448753" cy="44875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C:\Users\ahmet\Desktop\lig sembol\187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7310" y="3486464"/>
            <a:ext cx="448753" cy="44875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C:\Users\ahmet\Desktop\lig sembol\186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01694" y="5402816"/>
            <a:ext cx="448753" cy="448753"/>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C:\Users\ahmet\Desktop\lig sembol\6201254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36917" y="5230084"/>
            <a:ext cx="769750" cy="76975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3921210" y="5306498"/>
            <a:ext cx="2739176" cy="461665"/>
          </a:xfrm>
          <a:prstGeom prst="rect">
            <a:avLst/>
          </a:prstGeom>
          <a:noFill/>
        </p:spPr>
        <p:txBody>
          <a:bodyPr wrap="square" rtlCol="0">
            <a:spAutoFit/>
          </a:bodyPr>
          <a:lstStyle/>
          <a:p>
            <a:r>
              <a:rPr lang="tr-TR" sz="1200" b="1" dirty="0" smtClean="0">
                <a:solidFill>
                  <a:schemeClr val="bg1"/>
                </a:solidFill>
              </a:rPr>
              <a:t>Adem Ljajic</a:t>
            </a:r>
          </a:p>
          <a:p>
            <a:r>
              <a:rPr lang="tr-TR" sz="1200" b="1" dirty="0" smtClean="0">
                <a:solidFill>
                  <a:schemeClr val="bg1"/>
                </a:solidFill>
              </a:rPr>
              <a:t>11 M €</a:t>
            </a:r>
            <a:endParaRPr lang="tr-TR" sz="1200" b="1" dirty="0">
              <a:solidFill>
                <a:schemeClr val="bg1"/>
              </a:solidFill>
            </a:endParaRPr>
          </a:p>
        </p:txBody>
      </p:sp>
      <p:pic>
        <p:nvPicPr>
          <p:cNvPr id="2064" name="Picture 16" descr="C:\Users\ahmet\Desktop\lig sembol\12031625.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39392" y="3329840"/>
            <a:ext cx="762002" cy="7620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2325208" y="4091842"/>
            <a:ext cx="2320932" cy="461665"/>
          </a:xfrm>
          <a:prstGeom prst="rect">
            <a:avLst/>
          </a:prstGeom>
          <a:noFill/>
        </p:spPr>
        <p:txBody>
          <a:bodyPr wrap="square" rtlCol="0">
            <a:spAutoFit/>
          </a:bodyPr>
          <a:lstStyle/>
          <a:p>
            <a:r>
              <a:rPr lang="tr-TR" sz="1200" b="1" dirty="0" smtClean="0">
                <a:solidFill>
                  <a:schemeClr val="bg1"/>
                </a:solidFill>
              </a:rPr>
              <a:t>Islam Slimani</a:t>
            </a:r>
          </a:p>
          <a:p>
            <a:r>
              <a:rPr lang="tr-TR" sz="1200" b="1" dirty="0" smtClean="0">
                <a:solidFill>
                  <a:schemeClr val="bg1"/>
                </a:solidFill>
              </a:rPr>
              <a:t>11 M €</a:t>
            </a:r>
            <a:endParaRPr lang="tr-TR" sz="1200" b="1" dirty="0">
              <a:solidFill>
                <a:schemeClr val="bg1"/>
              </a:solidFill>
            </a:endParaRPr>
          </a:p>
        </p:txBody>
      </p:sp>
      <p:pic>
        <p:nvPicPr>
          <p:cNvPr id="2065" name="Picture 17" descr="C:\Users\ahmet\Desktop\lig sembol\34008669.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411405" y="3329840"/>
            <a:ext cx="762002" cy="7620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C:\Users\ahmet\Desktop\lig sembol\1871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9579" y="3486278"/>
            <a:ext cx="448939" cy="4489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ahmet\Desktop\lig sembol\186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0393" y="5396081"/>
            <a:ext cx="448753" cy="44875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204494" y="4091842"/>
            <a:ext cx="1602221" cy="461665"/>
          </a:xfrm>
          <a:prstGeom prst="rect">
            <a:avLst/>
          </a:prstGeom>
          <a:noFill/>
        </p:spPr>
        <p:txBody>
          <a:bodyPr wrap="square" rtlCol="0">
            <a:spAutoFit/>
          </a:bodyPr>
          <a:lstStyle/>
          <a:p>
            <a:r>
              <a:rPr lang="tr-TR" sz="1200" b="1" dirty="0" smtClean="0">
                <a:solidFill>
                  <a:schemeClr val="bg1"/>
                </a:solidFill>
              </a:rPr>
              <a:t>Younes Belhanda</a:t>
            </a:r>
          </a:p>
          <a:p>
            <a:r>
              <a:rPr lang="tr-TR" sz="1200" b="1" dirty="0" smtClean="0">
                <a:solidFill>
                  <a:schemeClr val="bg1"/>
                </a:solidFill>
              </a:rPr>
              <a:t>9.5 M €</a:t>
            </a:r>
            <a:endParaRPr lang="tr-TR" sz="1200" b="1" dirty="0">
              <a:solidFill>
                <a:schemeClr val="bg1"/>
              </a:solidFill>
            </a:endParaRPr>
          </a:p>
        </p:txBody>
      </p:sp>
      <p:pic>
        <p:nvPicPr>
          <p:cNvPr id="2066" name="Picture 18" descr="C:\Users\ahmet\Desktop\lig sembol\62027632.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59208" y="1869986"/>
            <a:ext cx="762002" cy="7620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C:\Users\ahmet\Desktop\lig sembol\13034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58674" y="2079956"/>
            <a:ext cx="266050" cy="342064"/>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3803819" y="2079956"/>
            <a:ext cx="2739176" cy="461665"/>
          </a:xfrm>
          <a:prstGeom prst="rect">
            <a:avLst/>
          </a:prstGeom>
          <a:noFill/>
        </p:spPr>
        <p:txBody>
          <a:bodyPr wrap="square" rtlCol="0">
            <a:spAutoFit/>
          </a:bodyPr>
          <a:lstStyle/>
          <a:p>
            <a:r>
              <a:rPr lang="tr-TR" sz="1200" b="1" dirty="0" smtClean="0">
                <a:solidFill>
                  <a:schemeClr val="bg1"/>
                </a:solidFill>
              </a:rPr>
              <a:t>Edin Visca</a:t>
            </a:r>
          </a:p>
          <a:p>
            <a:r>
              <a:rPr lang="tr-TR" sz="1200" b="1" dirty="0" smtClean="0">
                <a:solidFill>
                  <a:schemeClr val="bg1"/>
                </a:solidFill>
              </a:rPr>
              <a:t>10.5 M €</a:t>
            </a:r>
            <a:endParaRPr lang="tr-TR" sz="1200" b="1" dirty="0">
              <a:solidFill>
                <a:schemeClr val="bg1"/>
              </a:solidFill>
            </a:endParaRPr>
          </a:p>
        </p:txBody>
      </p:sp>
    </p:spTree>
    <p:extLst>
      <p:ext uri="{BB962C8B-B14F-4D97-AF65-F5344CB8AC3E}">
        <p14:creationId xmlns:p14="http://schemas.microsoft.com/office/powerpoint/2010/main" val="1215311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xmlns="" id="{938CE6B1-D855-4277-8967-4A72B4D411B2}"/>
              </a:ext>
            </a:extLst>
          </p:cNvPr>
          <p:cNvGrpSpPr/>
          <p:nvPr/>
        </p:nvGrpSpPr>
        <p:grpSpPr>
          <a:xfrm>
            <a:off x="-138" y="0"/>
            <a:ext cx="12192138" cy="1422082"/>
            <a:chOff x="-10831" y="2304805"/>
            <a:chExt cx="12192138" cy="2425819"/>
          </a:xfrm>
        </p:grpSpPr>
        <p:sp>
          <p:nvSpPr>
            <p:cNvPr id="38" name="Rectangle 37">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40" name="Picture 39">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13" name="Rectangle 12">
            <a:extLst>
              <a:ext uri="{FF2B5EF4-FFF2-40B4-BE49-F238E27FC236}">
                <a16:creationId xmlns:a16="http://schemas.microsoft.com/office/drawing/2014/main" xmlns="" id="{9EA4A71B-B591-4BDE-B7EC-024A815189E6}"/>
              </a:ext>
            </a:extLst>
          </p:cNvPr>
          <p:cNvSpPr/>
          <p:nvPr/>
        </p:nvSpPr>
        <p:spPr>
          <a:xfrm>
            <a:off x="1678075" y="5042263"/>
            <a:ext cx="10513925" cy="173736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5479612B-E427-48C8-8E69-B3932A1DC07B}"/>
              </a:ext>
            </a:extLst>
          </p:cNvPr>
          <p:cNvSpPr/>
          <p:nvPr/>
        </p:nvSpPr>
        <p:spPr>
          <a:xfrm>
            <a:off x="2100854" y="1570473"/>
            <a:ext cx="10071798" cy="173736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7E4B94EC-2067-4B0C-BAF7-EF7550D5EFC4}"/>
              </a:ext>
            </a:extLst>
          </p:cNvPr>
          <p:cNvSpPr/>
          <p:nvPr/>
        </p:nvSpPr>
        <p:spPr>
          <a:xfrm>
            <a:off x="306870" y="3304903"/>
            <a:ext cx="4318301" cy="1737360"/>
          </a:xfrm>
          <a:custGeom>
            <a:avLst/>
            <a:gdLst>
              <a:gd name="connsiteX0" fmla="*/ 2708848 w 4318301"/>
              <a:gd name="connsiteY0" fmla="*/ 0 h 1737360"/>
              <a:gd name="connsiteX1" fmla="*/ 3153591 w 4318301"/>
              <a:gd name="connsiteY1" fmla="*/ 0 h 1737360"/>
              <a:gd name="connsiteX2" fmla="*/ 3162634 w 4318301"/>
              <a:gd name="connsiteY2" fmla="*/ 10474 h 1737360"/>
              <a:gd name="connsiteX3" fmla="*/ 3183459 w 4318301"/>
              <a:gd name="connsiteY3" fmla="*/ 38338 h 1737360"/>
              <a:gd name="connsiteX4" fmla="*/ 3203441 w 4318301"/>
              <a:gd name="connsiteY4" fmla="*/ 57892 h 1737360"/>
              <a:gd name="connsiteX5" fmla="*/ 3257667 w 4318301"/>
              <a:gd name="connsiteY5" fmla="*/ 107543 h 1737360"/>
              <a:gd name="connsiteX6" fmla="*/ 3301651 w 4318301"/>
              <a:gd name="connsiteY6" fmla="*/ 139046 h 1737360"/>
              <a:gd name="connsiteX7" fmla="*/ 3308070 w 4318301"/>
              <a:gd name="connsiteY7" fmla="*/ 143190 h 1737360"/>
              <a:gd name="connsiteX8" fmla="*/ 3365858 w 4318301"/>
              <a:gd name="connsiteY8" fmla="*/ 192478 h 1737360"/>
              <a:gd name="connsiteX9" fmla="*/ 3459043 w 4318301"/>
              <a:gd name="connsiteY9" fmla="*/ 318519 h 1737360"/>
              <a:gd name="connsiteX10" fmla="*/ 3538304 w 4318301"/>
              <a:gd name="connsiteY10" fmla="*/ 425588 h 1737360"/>
              <a:gd name="connsiteX11" fmla="*/ 3591485 w 4318301"/>
              <a:gd name="connsiteY11" fmla="*/ 488538 h 1737360"/>
              <a:gd name="connsiteX12" fmla="*/ 3677222 w 4318301"/>
              <a:gd name="connsiteY12" fmla="*/ 564964 h 1737360"/>
              <a:gd name="connsiteX13" fmla="*/ 3693400 w 4318301"/>
              <a:gd name="connsiteY13" fmla="*/ 582507 h 1737360"/>
              <a:gd name="connsiteX14" fmla="*/ 3728492 w 4318301"/>
              <a:gd name="connsiteY14" fmla="*/ 620913 h 1737360"/>
              <a:gd name="connsiteX15" fmla="*/ 3736219 w 4318301"/>
              <a:gd name="connsiteY15" fmla="*/ 626122 h 1737360"/>
              <a:gd name="connsiteX16" fmla="*/ 3810767 w 4318301"/>
              <a:gd name="connsiteY16" fmla="*/ 686898 h 1737360"/>
              <a:gd name="connsiteX17" fmla="*/ 3830023 w 4318301"/>
              <a:gd name="connsiteY17" fmla="*/ 699330 h 1737360"/>
              <a:gd name="connsiteX18" fmla="*/ 3882096 w 4318301"/>
              <a:gd name="connsiteY18" fmla="*/ 739605 h 1737360"/>
              <a:gd name="connsiteX19" fmla="*/ 3887328 w 4318301"/>
              <a:gd name="connsiteY19" fmla="*/ 743869 h 1737360"/>
              <a:gd name="connsiteX20" fmla="*/ 3922924 w 4318301"/>
              <a:gd name="connsiteY20" fmla="*/ 799014 h 1737360"/>
              <a:gd name="connsiteX21" fmla="*/ 3950758 w 4318301"/>
              <a:gd name="connsiteY21" fmla="*/ 895727 h 1737360"/>
              <a:gd name="connsiteX22" fmla="*/ 3952208 w 4318301"/>
              <a:gd name="connsiteY22" fmla="*/ 909971 h 1737360"/>
              <a:gd name="connsiteX23" fmla="*/ 3932376 w 4318301"/>
              <a:gd name="connsiteY23" fmla="*/ 974356 h 1737360"/>
              <a:gd name="connsiteX24" fmla="*/ 3934473 w 4318301"/>
              <a:gd name="connsiteY24" fmla="*/ 1018519 h 1737360"/>
              <a:gd name="connsiteX25" fmla="*/ 3924634 w 4318301"/>
              <a:gd name="connsiteY25" fmla="*/ 1027915 h 1737360"/>
              <a:gd name="connsiteX26" fmla="*/ 3907653 w 4318301"/>
              <a:gd name="connsiteY26" fmla="*/ 1026045 h 1737360"/>
              <a:gd name="connsiteX27" fmla="*/ 3872540 w 4318301"/>
              <a:gd name="connsiteY27" fmla="*/ 975649 h 1737360"/>
              <a:gd name="connsiteX28" fmla="*/ 3868531 w 4318301"/>
              <a:gd name="connsiteY28" fmla="*/ 924484 h 1737360"/>
              <a:gd name="connsiteX29" fmla="*/ 3830624 w 4318301"/>
              <a:gd name="connsiteY29" fmla="*/ 905556 h 1737360"/>
              <a:gd name="connsiteX30" fmla="*/ 3821974 w 4318301"/>
              <a:gd name="connsiteY30" fmla="*/ 914831 h 1737360"/>
              <a:gd name="connsiteX31" fmla="*/ 3813103 w 4318301"/>
              <a:gd name="connsiteY31" fmla="*/ 933725 h 1737360"/>
              <a:gd name="connsiteX32" fmla="*/ 3800067 w 4318301"/>
              <a:gd name="connsiteY32" fmla="*/ 947045 h 1737360"/>
              <a:gd name="connsiteX33" fmla="*/ 3729463 w 4318301"/>
              <a:gd name="connsiteY33" fmla="*/ 901461 h 1737360"/>
              <a:gd name="connsiteX34" fmla="*/ 3629476 w 4318301"/>
              <a:gd name="connsiteY34" fmla="*/ 755723 h 1737360"/>
              <a:gd name="connsiteX35" fmla="*/ 3615267 w 4318301"/>
              <a:gd name="connsiteY35" fmla="*/ 710394 h 1737360"/>
              <a:gd name="connsiteX36" fmla="*/ 3558524 w 4318301"/>
              <a:gd name="connsiteY36" fmla="*/ 647808 h 1737360"/>
              <a:gd name="connsiteX37" fmla="*/ 3500032 w 4318301"/>
              <a:gd name="connsiteY37" fmla="*/ 603389 h 1737360"/>
              <a:gd name="connsiteX38" fmla="*/ 3351418 w 4318301"/>
              <a:gd name="connsiteY38" fmla="*/ 486588 h 1737360"/>
              <a:gd name="connsiteX39" fmla="*/ 3280936 w 4318301"/>
              <a:gd name="connsiteY39" fmla="*/ 442190 h 1737360"/>
              <a:gd name="connsiteX40" fmla="*/ 3249084 w 4318301"/>
              <a:gd name="connsiteY40" fmla="*/ 423843 h 1737360"/>
              <a:gd name="connsiteX41" fmla="*/ 3200956 w 4318301"/>
              <a:gd name="connsiteY41" fmla="*/ 398759 h 1737360"/>
              <a:gd name="connsiteX42" fmla="*/ 3094535 w 4318301"/>
              <a:gd name="connsiteY42" fmla="*/ 307646 h 1737360"/>
              <a:gd name="connsiteX43" fmla="*/ 3036989 w 4318301"/>
              <a:gd name="connsiteY43" fmla="*/ 260733 h 1737360"/>
              <a:gd name="connsiteX44" fmla="*/ 2995862 w 4318301"/>
              <a:gd name="connsiteY44" fmla="*/ 233736 h 1737360"/>
              <a:gd name="connsiteX45" fmla="*/ 2930930 w 4318301"/>
              <a:gd name="connsiteY45" fmla="*/ 173182 h 1737360"/>
              <a:gd name="connsiteX46" fmla="*/ 2878957 w 4318301"/>
              <a:gd name="connsiteY46" fmla="*/ 122103 h 1737360"/>
              <a:gd name="connsiteX47" fmla="*/ 2790164 w 4318301"/>
              <a:gd name="connsiteY47" fmla="*/ 62778 h 1737360"/>
              <a:gd name="connsiteX48" fmla="*/ 2719539 w 4318301"/>
              <a:gd name="connsiteY48" fmla="*/ 5202 h 1737360"/>
              <a:gd name="connsiteX49" fmla="*/ 1289820 w 4318301"/>
              <a:gd name="connsiteY49" fmla="*/ 0 h 1737360"/>
              <a:gd name="connsiteX50" fmla="*/ 2370713 w 4318301"/>
              <a:gd name="connsiteY50" fmla="*/ 0 h 1737360"/>
              <a:gd name="connsiteX51" fmla="*/ 2367798 w 4318301"/>
              <a:gd name="connsiteY51" fmla="*/ 4874 h 1737360"/>
              <a:gd name="connsiteX52" fmla="*/ 2351455 w 4318301"/>
              <a:gd name="connsiteY52" fmla="*/ 53462 h 1737360"/>
              <a:gd name="connsiteX53" fmla="*/ 2331701 w 4318301"/>
              <a:gd name="connsiteY53" fmla="*/ 95051 h 1737360"/>
              <a:gd name="connsiteX54" fmla="*/ 2295450 w 4318301"/>
              <a:gd name="connsiteY54" fmla="*/ 139518 h 1737360"/>
              <a:gd name="connsiteX55" fmla="*/ 2285896 w 4318301"/>
              <a:gd name="connsiteY55" fmla="*/ 175272 h 1737360"/>
              <a:gd name="connsiteX56" fmla="*/ 2288191 w 4318301"/>
              <a:gd name="connsiteY56" fmla="*/ 197826 h 1737360"/>
              <a:gd name="connsiteX57" fmla="*/ 2276385 w 4318301"/>
              <a:gd name="connsiteY57" fmla="*/ 235008 h 1737360"/>
              <a:gd name="connsiteX58" fmla="*/ 2267514 w 4318301"/>
              <a:gd name="connsiteY58" fmla="*/ 253902 h 1737360"/>
              <a:gd name="connsiteX59" fmla="*/ 2258422 w 4318301"/>
              <a:gd name="connsiteY59" fmla="*/ 282411 h 1737360"/>
              <a:gd name="connsiteX60" fmla="*/ 2258728 w 4318301"/>
              <a:gd name="connsiteY60" fmla="*/ 320759 h 1737360"/>
              <a:gd name="connsiteX61" fmla="*/ 2261243 w 4318301"/>
              <a:gd name="connsiteY61" fmla="*/ 333696 h 1737360"/>
              <a:gd name="connsiteX62" fmla="*/ 2258712 w 4318301"/>
              <a:gd name="connsiteY62" fmla="*/ 379529 h 1737360"/>
              <a:gd name="connsiteX63" fmla="*/ 2255740 w 4318301"/>
              <a:gd name="connsiteY63" fmla="*/ 444596 h 1737360"/>
              <a:gd name="connsiteX64" fmla="*/ 2279446 w 4318301"/>
              <a:gd name="connsiteY64" fmla="*/ 488957 h 1737360"/>
              <a:gd name="connsiteX65" fmla="*/ 2296306 w 4318301"/>
              <a:gd name="connsiteY65" fmla="*/ 489640 h 1737360"/>
              <a:gd name="connsiteX66" fmla="*/ 2329543 w 4318301"/>
              <a:gd name="connsiteY66" fmla="*/ 486257 h 1737360"/>
              <a:gd name="connsiteX67" fmla="*/ 2356383 w 4318301"/>
              <a:gd name="connsiteY67" fmla="*/ 490721 h 1737360"/>
              <a:gd name="connsiteX68" fmla="*/ 2416205 w 4318301"/>
              <a:gd name="connsiteY68" fmla="*/ 548198 h 1737360"/>
              <a:gd name="connsiteX69" fmla="*/ 2470779 w 4318301"/>
              <a:gd name="connsiteY69" fmla="*/ 660179 h 1737360"/>
              <a:gd name="connsiteX70" fmla="*/ 2474524 w 4318301"/>
              <a:gd name="connsiteY70" fmla="*/ 696976 h 1737360"/>
              <a:gd name="connsiteX71" fmla="*/ 2442538 w 4318301"/>
              <a:gd name="connsiteY71" fmla="*/ 736213 h 1737360"/>
              <a:gd name="connsiteX72" fmla="*/ 2392163 w 4318301"/>
              <a:gd name="connsiteY72" fmla="*/ 783318 h 1737360"/>
              <a:gd name="connsiteX73" fmla="*/ 2396512 w 4318301"/>
              <a:gd name="connsiteY73" fmla="*/ 826051 h 1737360"/>
              <a:gd name="connsiteX74" fmla="*/ 2423856 w 4318301"/>
              <a:gd name="connsiteY74" fmla="*/ 847255 h 1737360"/>
              <a:gd name="connsiteX75" fmla="*/ 2436935 w 4318301"/>
              <a:gd name="connsiteY75" fmla="*/ 857917 h 1737360"/>
              <a:gd name="connsiteX76" fmla="*/ 2488361 w 4318301"/>
              <a:gd name="connsiteY76" fmla="*/ 868275 h 1737360"/>
              <a:gd name="connsiteX77" fmla="*/ 2494539 w 4318301"/>
              <a:gd name="connsiteY77" fmla="*/ 870044 h 1737360"/>
              <a:gd name="connsiteX78" fmla="*/ 2534578 w 4318301"/>
              <a:gd name="connsiteY78" fmla="*/ 886358 h 1737360"/>
              <a:gd name="connsiteX79" fmla="*/ 2614642 w 4318301"/>
              <a:gd name="connsiteY79" fmla="*/ 977753 h 1737360"/>
              <a:gd name="connsiteX80" fmla="*/ 2617499 w 4318301"/>
              <a:gd name="connsiteY80" fmla="*/ 982260 h 1737360"/>
              <a:gd name="connsiteX81" fmla="*/ 2646941 w 4318301"/>
              <a:gd name="connsiteY81" fmla="*/ 1047626 h 1737360"/>
              <a:gd name="connsiteX82" fmla="*/ 2668933 w 4318301"/>
              <a:gd name="connsiteY82" fmla="*/ 1063379 h 1737360"/>
              <a:gd name="connsiteX83" fmla="*/ 2701850 w 4318301"/>
              <a:gd name="connsiteY83" fmla="*/ 1080416 h 1737360"/>
              <a:gd name="connsiteX84" fmla="*/ 2752678 w 4318301"/>
              <a:gd name="connsiteY84" fmla="*/ 1155598 h 1737360"/>
              <a:gd name="connsiteX85" fmla="*/ 2782660 w 4318301"/>
              <a:gd name="connsiteY85" fmla="*/ 1190926 h 1737360"/>
              <a:gd name="connsiteX86" fmla="*/ 2847371 w 4318301"/>
              <a:gd name="connsiteY86" fmla="*/ 1261098 h 1737360"/>
              <a:gd name="connsiteX87" fmla="*/ 2908421 w 4318301"/>
              <a:gd name="connsiteY87" fmla="*/ 1342436 h 1737360"/>
              <a:gd name="connsiteX88" fmla="*/ 2936149 w 4318301"/>
              <a:gd name="connsiteY88" fmla="*/ 1379192 h 1737360"/>
              <a:gd name="connsiteX89" fmla="*/ 2974461 w 4318301"/>
              <a:gd name="connsiteY89" fmla="*/ 1425664 h 1737360"/>
              <a:gd name="connsiteX90" fmla="*/ 2980297 w 4318301"/>
              <a:gd name="connsiteY90" fmla="*/ 1435865 h 1737360"/>
              <a:gd name="connsiteX91" fmla="*/ 2996396 w 4318301"/>
              <a:gd name="connsiteY91" fmla="*/ 1476202 h 1737360"/>
              <a:gd name="connsiteX92" fmla="*/ 3034587 w 4318301"/>
              <a:gd name="connsiteY92" fmla="*/ 1521489 h 1737360"/>
              <a:gd name="connsiteX93" fmla="*/ 3059516 w 4318301"/>
              <a:gd name="connsiteY93" fmla="*/ 1518951 h 1737360"/>
              <a:gd name="connsiteX94" fmla="*/ 3080136 w 4318301"/>
              <a:gd name="connsiteY94" fmla="*/ 1497663 h 1737360"/>
              <a:gd name="connsiteX95" fmla="*/ 3177872 w 4318301"/>
              <a:gd name="connsiteY95" fmla="*/ 1444539 h 1737360"/>
              <a:gd name="connsiteX96" fmla="*/ 3230102 w 4318301"/>
              <a:gd name="connsiteY96" fmla="*/ 1439222 h 1737360"/>
              <a:gd name="connsiteX97" fmla="*/ 3318086 w 4318301"/>
              <a:gd name="connsiteY97" fmla="*/ 1443459 h 1737360"/>
              <a:gd name="connsiteX98" fmla="*/ 3362731 w 4318301"/>
              <a:gd name="connsiteY98" fmla="*/ 1446111 h 1737360"/>
              <a:gd name="connsiteX99" fmla="*/ 3431381 w 4318301"/>
              <a:gd name="connsiteY99" fmla="*/ 1460713 h 1737360"/>
              <a:gd name="connsiteX100" fmla="*/ 3460069 w 4318301"/>
              <a:gd name="connsiteY100" fmla="*/ 1436203 h 1737360"/>
              <a:gd name="connsiteX101" fmla="*/ 3464434 w 4318301"/>
              <a:gd name="connsiteY101" fmla="*/ 1420168 h 1737360"/>
              <a:gd name="connsiteX102" fmla="*/ 3544442 w 4318301"/>
              <a:gd name="connsiteY102" fmla="*/ 1346061 h 1737360"/>
              <a:gd name="connsiteX103" fmla="*/ 3594519 w 4318301"/>
              <a:gd name="connsiteY103" fmla="*/ 1331368 h 1737360"/>
              <a:gd name="connsiteX104" fmla="*/ 3613633 w 4318301"/>
              <a:gd name="connsiteY104" fmla="*/ 1330622 h 1737360"/>
              <a:gd name="connsiteX105" fmla="*/ 3670291 w 4318301"/>
              <a:gd name="connsiteY105" fmla="*/ 1345245 h 1737360"/>
              <a:gd name="connsiteX106" fmla="*/ 3819340 w 4318301"/>
              <a:gd name="connsiteY106" fmla="*/ 1372050 h 1737360"/>
              <a:gd name="connsiteX107" fmla="*/ 3894507 w 4318301"/>
              <a:gd name="connsiteY107" fmla="*/ 1379990 h 1737360"/>
              <a:gd name="connsiteX108" fmla="*/ 3963256 w 4318301"/>
              <a:gd name="connsiteY108" fmla="*/ 1383787 h 1737360"/>
              <a:gd name="connsiteX109" fmla="*/ 4029148 w 4318301"/>
              <a:gd name="connsiteY109" fmla="*/ 1383076 h 1737360"/>
              <a:gd name="connsiteX110" fmla="*/ 4158038 w 4318301"/>
              <a:gd name="connsiteY110" fmla="*/ 1423928 h 1737360"/>
              <a:gd name="connsiteX111" fmla="*/ 4195241 w 4318301"/>
              <a:gd name="connsiteY111" fmla="*/ 1447727 h 1737360"/>
              <a:gd name="connsiteX112" fmla="*/ 4265020 w 4318301"/>
              <a:gd name="connsiteY112" fmla="*/ 1496993 h 1737360"/>
              <a:gd name="connsiteX113" fmla="*/ 4290857 w 4318301"/>
              <a:gd name="connsiteY113" fmla="*/ 1538738 h 1737360"/>
              <a:gd name="connsiteX114" fmla="*/ 4309693 w 4318301"/>
              <a:gd name="connsiteY114" fmla="*/ 1582396 h 1737360"/>
              <a:gd name="connsiteX115" fmla="*/ 4318287 w 4318301"/>
              <a:gd name="connsiteY115" fmla="*/ 1607907 h 1737360"/>
              <a:gd name="connsiteX116" fmla="*/ 4264293 w 4318301"/>
              <a:gd name="connsiteY116" fmla="*/ 1690161 h 1737360"/>
              <a:gd name="connsiteX117" fmla="*/ 4239848 w 4318301"/>
              <a:gd name="connsiteY117" fmla="*/ 1697447 h 1737360"/>
              <a:gd name="connsiteX118" fmla="*/ 4158184 w 4318301"/>
              <a:gd name="connsiteY118" fmla="*/ 1708157 h 1737360"/>
              <a:gd name="connsiteX119" fmla="*/ 4055231 w 4318301"/>
              <a:gd name="connsiteY119" fmla="*/ 1698248 h 1737360"/>
              <a:gd name="connsiteX120" fmla="*/ 4016279 w 4318301"/>
              <a:gd name="connsiteY120" fmla="*/ 1692619 h 1737360"/>
              <a:gd name="connsiteX121" fmla="*/ 3932418 w 4318301"/>
              <a:gd name="connsiteY121" fmla="*/ 1669971 h 1737360"/>
              <a:gd name="connsiteX122" fmla="*/ 3881837 w 4318301"/>
              <a:gd name="connsiteY122" fmla="*/ 1667924 h 1737360"/>
              <a:gd name="connsiteX123" fmla="*/ 3807274 w 4318301"/>
              <a:gd name="connsiteY123" fmla="*/ 1665918 h 1737360"/>
              <a:gd name="connsiteX124" fmla="*/ 3756693 w 4318301"/>
              <a:gd name="connsiteY124" fmla="*/ 1663871 h 1737360"/>
              <a:gd name="connsiteX125" fmla="*/ 3726655 w 4318301"/>
              <a:gd name="connsiteY125" fmla="*/ 1663331 h 1737360"/>
              <a:gd name="connsiteX126" fmla="*/ 3685349 w 4318301"/>
              <a:gd name="connsiteY126" fmla="*/ 1669932 h 1737360"/>
              <a:gd name="connsiteX127" fmla="*/ 3578615 w 4318301"/>
              <a:gd name="connsiteY127" fmla="*/ 1670003 h 1737360"/>
              <a:gd name="connsiteX128" fmla="*/ 3536365 w 4318301"/>
              <a:gd name="connsiteY128" fmla="*/ 1679101 h 1737360"/>
              <a:gd name="connsiteX129" fmla="*/ 3508504 w 4318301"/>
              <a:gd name="connsiteY129" fmla="*/ 1710271 h 1737360"/>
              <a:gd name="connsiteX130" fmla="*/ 3490822 w 4318301"/>
              <a:gd name="connsiteY130" fmla="*/ 1737360 h 1737360"/>
              <a:gd name="connsiteX131" fmla="*/ 2654515 w 4318301"/>
              <a:gd name="connsiteY131" fmla="*/ 1737360 h 1737360"/>
              <a:gd name="connsiteX132" fmla="*/ 2574887 w 4318301"/>
              <a:gd name="connsiteY132" fmla="*/ 1659430 h 1737360"/>
              <a:gd name="connsiteX133" fmla="*/ 2542937 w 4318301"/>
              <a:gd name="connsiteY133" fmla="*/ 1651889 h 1737360"/>
              <a:gd name="connsiteX134" fmla="*/ 2500928 w 4318301"/>
              <a:gd name="connsiteY134" fmla="*/ 1663361 h 1737360"/>
              <a:gd name="connsiteX135" fmla="*/ 2491190 w 4318301"/>
              <a:gd name="connsiteY135" fmla="*/ 1661952 h 1737360"/>
              <a:gd name="connsiteX136" fmla="*/ 2393425 w 4318301"/>
              <a:gd name="connsiteY136" fmla="*/ 1632325 h 1737360"/>
              <a:gd name="connsiteX137" fmla="*/ 2317875 w 4318301"/>
              <a:gd name="connsiteY137" fmla="*/ 1608832 h 1737360"/>
              <a:gd name="connsiteX138" fmla="*/ 2228179 w 4318301"/>
              <a:gd name="connsiteY138" fmla="*/ 1575985 h 1737360"/>
              <a:gd name="connsiteX139" fmla="*/ 2046710 w 4318301"/>
              <a:gd name="connsiteY139" fmla="*/ 1478119 h 1737360"/>
              <a:gd name="connsiteX140" fmla="*/ 1976711 w 4318301"/>
              <a:gd name="connsiteY140" fmla="*/ 1438469 h 1737360"/>
              <a:gd name="connsiteX141" fmla="*/ 1950838 w 4318301"/>
              <a:gd name="connsiteY141" fmla="*/ 1443503 h 1737360"/>
              <a:gd name="connsiteX142" fmla="*/ 1940879 w 4318301"/>
              <a:gd name="connsiteY142" fmla="*/ 1451711 h 1737360"/>
              <a:gd name="connsiteX143" fmla="*/ 1890945 w 4318301"/>
              <a:gd name="connsiteY143" fmla="*/ 1479582 h 1737360"/>
              <a:gd name="connsiteX144" fmla="*/ 1836006 w 4318301"/>
              <a:gd name="connsiteY144" fmla="*/ 1564331 h 1737360"/>
              <a:gd name="connsiteX145" fmla="*/ 1824120 w 4318301"/>
              <a:gd name="connsiteY145" fmla="*/ 1624309 h 1737360"/>
              <a:gd name="connsiteX146" fmla="*/ 1776677 w 4318301"/>
              <a:gd name="connsiteY146" fmla="*/ 1737360 h 1737360"/>
              <a:gd name="connsiteX147" fmla="*/ 1030874 w 4318301"/>
              <a:gd name="connsiteY147" fmla="*/ 1737360 h 1737360"/>
              <a:gd name="connsiteX148" fmla="*/ 1030307 w 4318301"/>
              <a:gd name="connsiteY148" fmla="*/ 1684719 h 1737360"/>
              <a:gd name="connsiteX149" fmla="*/ 1034324 w 4318301"/>
              <a:gd name="connsiteY149" fmla="*/ 1606352 h 1737360"/>
              <a:gd name="connsiteX150" fmla="*/ 1058719 w 4318301"/>
              <a:gd name="connsiteY150" fmla="*/ 1504324 h 1737360"/>
              <a:gd name="connsiteX151" fmla="*/ 1067186 w 4318301"/>
              <a:gd name="connsiteY151" fmla="*/ 1457887 h 1737360"/>
              <a:gd name="connsiteX152" fmla="*/ 1070243 w 4318301"/>
              <a:gd name="connsiteY152" fmla="*/ 1440785 h 1737360"/>
              <a:gd name="connsiteX153" fmla="*/ 1094360 w 4318301"/>
              <a:gd name="connsiteY153" fmla="*/ 1383160 h 1737360"/>
              <a:gd name="connsiteX154" fmla="*/ 1103310 w 4318301"/>
              <a:gd name="connsiteY154" fmla="*/ 1341471 h 1737360"/>
              <a:gd name="connsiteX155" fmla="*/ 1132155 w 4318301"/>
              <a:gd name="connsiteY155" fmla="*/ 1271372 h 1737360"/>
              <a:gd name="connsiteX156" fmla="*/ 1191260 w 4318301"/>
              <a:gd name="connsiteY156" fmla="*/ 1192197 h 1737360"/>
              <a:gd name="connsiteX157" fmla="*/ 1222983 w 4318301"/>
              <a:gd name="connsiteY157" fmla="*/ 1138595 h 1737360"/>
              <a:gd name="connsiteX158" fmla="*/ 1225820 w 4318301"/>
              <a:gd name="connsiteY158" fmla="*/ 1131109 h 1737360"/>
              <a:gd name="connsiteX159" fmla="*/ 1219437 w 4318301"/>
              <a:gd name="connsiteY159" fmla="*/ 1080188 h 1737360"/>
              <a:gd name="connsiteX160" fmla="*/ 1215592 w 4318301"/>
              <a:gd name="connsiteY160" fmla="*/ 1054193 h 1737360"/>
              <a:gd name="connsiteX161" fmla="*/ 1250798 w 4318301"/>
              <a:gd name="connsiteY161" fmla="*/ 1023024 h 1737360"/>
              <a:gd name="connsiteX162" fmla="*/ 1260756 w 4318301"/>
              <a:gd name="connsiteY162" fmla="*/ 1014816 h 1737360"/>
              <a:gd name="connsiteX163" fmla="*/ 1269344 w 4318301"/>
              <a:gd name="connsiteY163" fmla="*/ 969565 h 1737360"/>
              <a:gd name="connsiteX164" fmla="*/ 1261916 w 4318301"/>
              <a:gd name="connsiteY164" fmla="*/ 931942 h 1737360"/>
              <a:gd name="connsiteX165" fmla="*/ 1256159 w 4318301"/>
              <a:gd name="connsiteY165" fmla="*/ 898947 h 1737360"/>
              <a:gd name="connsiteX166" fmla="*/ 1275046 w 4318301"/>
              <a:gd name="connsiteY166" fmla="*/ 837057 h 1737360"/>
              <a:gd name="connsiteX167" fmla="*/ 1284919 w 4318301"/>
              <a:gd name="connsiteY167" fmla="*/ 780882 h 1737360"/>
              <a:gd name="connsiteX168" fmla="*/ 1285624 w 4318301"/>
              <a:gd name="connsiteY168" fmla="*/ 776013 h 1737360"/>
              <a:gd name="connsiteX169" fmla="*/ 1298255 w 4318301"/>
              <a:gd name="connsiteY169" fmla="*/ 735148 h 1737360"/>
              <a:gd name="connsiteX170" fmla="*/ 1303317 w 4318301"/>
              <a:gd name="connsiteY170" fmla="*/ 643483 h 1737360"/>
              <a:gd name="connsiteX171" fmla="*/ 1288995 w 4318301"/>
              <a:gd name="connsiteY171" fmla="*/ 467438 h 1737360"/>
              <a:gd name="connsiteX172" fmla="*/ 1281015 w 4318301"/>
              <a:gd name="connsiteY172" fmla="*/ 318333 h 1737360"/>
              <a:gd name="connsiteX173" fmla="*/ 1285920 w 4318301"/>
              <a:gd name="connsiteY173" fmla="*/ 272258 h 1737360"/>
              <a:gd name="connsiteX174" fmla="*/ 1291771 w 4318301"/>
              <a:gd name="connsiteY174" fmla="*/ 223689 h 1737360"/>
              <a:gd name="connsiteX175" fmla="*/ 1280561 w 4318301"/>
              <a:gd name="connsiteY175" fmla="*/ 196046 h 1737360"/>
              <a:gd name="connsiteX176" fmla="*/ 1277220 w 4318301"/>
              <a:gd name="connsiteY176" fmla="*/ 186791 h 1737360"/>
              <a:gd name="connsiteX177" fmla="*/ 1281138 w 4318301"/>
              <a:gd name="connsiteY177" fmla="*/ 119229 h 1737360"/>
              <a:gd name="connsiteX178" fmla="*/ 1284934 w 4318301"/>
              <a:gd name="connsiteY178" fmla="*/ 50479 h 1737360"/>
              <a:gd name="connsiteX179" fmla="*/ 126259 w 4318301"/>
              <a:gd name="connsiteY179" fmla="*/ 0 h 1737360"/>
              <a:gd name="connsiteX180" fmla="*/ 485754 w 4318301"/>
              <a:gd name="connsiteY180" fmla="*/ 0 h 1737360"/>
              <a:gd name="connsiteX181" fmla="*/ 480005 w 4318301"/>
              <a:gd name="connsiteY181" fmla="*/ 1682 h 1737360"/>
              <a:gd name="connsiteX182" fmla="*/ 446568 w 4318301"/>
              <a:gd name="connsiteY182" fmla="*/ 26673 h 1737360"/>
              <a:gd name="connsiteX183" fmla="*/ 409592 w 4318301"/>
              <a:gd name="connsiteY183" fmla="*/ 64019 h 1737360"/>
              <a:gd name="connsiteX184" fmla="*/ 335355 w 4318301"/>
              <a:gd name="connsiteY184" fmla="*/ 112353 h 1737360"/>
              <a:gd name="connsiteX185" fmla="*/ 262546 w 4318301"/>
              <a:gd name="connsiteY185" fmla="*/ 162940 h 1737360"/>
              <a:gd name="connsiteX186" fmla="*/ 185772 w 4318301"/>
              <a:gd name="connsiteY186" fmla="*/ 186345 h 1737360"/>
              <a:gd name="connsiteX187" fmla="*/ 145675 w 4318301"/>
              <a:gd name="connsiteY187" fmla="*/ 204819 h 1737360"/>
              <a:gd name="connsiteX188" fmla="*/ 124933 w 4318301"/>
              <a:gd name="connsiteY188" fmla="*/ 224921 h 1737360"/>
              <a:gd name="connsiteX189" fmla="*/ 60349 w 4318301"/>
              <a:gd name="connsiteY189" fmla="*/ 226697 h 1737360"/>
              <a:gd name="connsiteX190" fmla="*/ 46930 w 4318301"/>
              <a:gd name="connsiteY190" fmla="*/ 224464 h 1737360"/>
              <a:gd name="connsiteX191" fmla="*/ 2604 w 4318301"/>
              <a:gd name="connsiteY191" fmla="*/ 201392 h 1737360"/>
              <a:gd name="connsiteX192" fmla="*/ 209 w 4318301"/>
              <a:gd name="connsiteY192" fmla="*/ 189642 h 1737360"/>
              <a:gd name="connsiteX193" fmla="*/ 11632 w 4318301"/>
              <a:gd name="connsiteY193" fmla="*/ 136907 h 1737360"/>
              <a:gd name="connsiteX194" fmla="*/ 22871 w 4318301"/>
              <a:gd name="connsiteY194" fmla="*/ 47012 h 1737360"/>
              <a:gd name="connsiteX195" fmla="*/ 58419 w 4318301"/>
              <a:gd name="connsiteY195" fmla="*/ 7413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4318301" h="1737360">
                <a:moveTo>
                  <a:pt x="2708848" y="0"/>
                </a:moveTo>
                <a:lnTo>
                  <a:pt x="3153591" y="0"/>
                </a:lnTo>
                <a:lnTo>
                  <a:pt x="3162634" y="10474"/>
                </a:lnTo>
                <a:cubicBezTo>
                  <a:pt x="3165149" y="23411"/>
                  <a:pt x="3174305" y="30874"/>
                  <a:pt x="3183459" y="38338"/>
                </a:cubicBezTo>
                <a:cubicBezTo>
                  <a:pt x="3190120" y="44856"/>
                  <a:pt x="3196780" y="51374"/>
                  <a:pt x="3203441" y="57892"/>
                </a:cubicBezTo>
                <a:cubicBezTo>
                  <a:pt x="3221871" y="74006"/>
                  <a:pt x="3239236" y="91428"/>
                  <a:pt x="3257667" y="107543"/>
                </a:cubicBezTo>
                <a:cubicBezTo>
                  <a:pt x="3272054" y="119271"/>
                  <a:pt x="3287386" y="128505"/>
                  <a:pt x="3301651" y="139046"/>
                </a:cubicBezTo>
                <a:cubicBezTo>
                  <a:pt x="3302959" y="140112"/>
                  <a:pt x="3305575" y="142244"/>
                  <a:pt x="3308070" y="143190"/>
                </a:cubicBezTo>
                <a:cubicBezTo>
                  <a:pt x="3331952" y="153952"/>
                  <a:pt x="3350384" y="170066"/>
                  <a:pt x="3365858" y="192478"/>
                </a:cubicBezTo>
                <a:cubicBezTo>
                  <a:pt x="3395377" y="235048"/>
                  <a:pt x="3428336" y="276069"/>
                  <a:pt x="3459043" y="318519"/>
                </a:cubicBezTo>
                <a:cubicBezTo>
                  <a:pt x="3485464" y="354208"/>
                  <a:pt x="3510697" y="390019"/>
                  <a:pt x="3538304" y="425588"/>
                </a:cubicBezTo>
                <a:cubicBezTo>
                  <a:pt x="3554965" y="447879"/>
                  <a:pt x="3571505" y="468983"/>
                  <a:pt x="3591485" y="488538"/>
                </a:cubicBezTo>
                <a:cubicBezTo>
                  <a:pt x="3618247" y="515797"/>
                  <a:pt x="3648208" y="539133"/>
                  <a:pt x="3677222" y="564964"/>
                </a:cubicBezTo>
                <a:cubicBezTo>
                  <a:pt x="3683761" y="570296"/>
                  <a:pt x="3688048" y="577056"/>
                  <a:pt x="3693400" y="582507"/>
                </a:cubicBezTo>
                <a:cubicBezTo>
                  <a:pt x="3704346" y="595785"/>
                  <a:pt x="3703322" y="621076"/>
                  <a:pt x="3728492" y="620913"/>
                </a:cubicBezTo>
                <a:cubicBezTo>
                  <a:pt x="3730866" y="620671"/>
                  <a:pt x="3733603" y="623990"/>
                  <a:pt x="3736219" y="626122"/>
                </a:cubicBezTo>
                <a:cubicBezTo>
                  <a:pt x="3761068" y="646381"/>
                  <a:pt x="3785918" y="666639"/>
                  <a:pt x="3810767" y="686898"/>
                </a:cubicBezTo>
                <a:cubicBezTo>
                  <a:pt x="3817307" y="692228"/>
                  <a:pt x="3823604" y="695186"/>
                  <a:pt x="3830023" y="699330"/>
                </a:cubicBezTo>
                <a:cubicBezTo>
                  <a:pt x="3849036" y="709388"/>
                  <a:pt x="3872557" y="716589"/>
                  <a:pt x="3882096" y="739605"/>
                </a:cubicBezTo>
                <a:cubicBezTo>
                  <a:pt x="3882338" y="741979"/>
                  <a:pt x="3884833" y="742924"/>
                  <a:pt x="3887328" y="743869"/>
                </a:cubicBezTo>
                <a:cubicBezTo>
                  <a:pt x="3911210" y="754631"/>
                  <a:pt x="3922640" y="772657"/>
                  <a:pt x="3922924" y="799014"/>
                </a:cubicBezTo>
                <a:cubicBezTo>
                  <a:pt x="3924053" y="833680"/>
                  <a:pt x="3938000" y="864644"/>
                  <a:pt x="3950758" y="895727"/>
                </a:cubicBezTo>
                <a:cubicBezTo>
                  <a:pt x="3952428" y="900354"/>
                  <a:pt x="3953032" y="906289"/>
                  <a:pt x="3952208" y="909971"/>
                </a:cubicBezTo>
                <a:cubicBezTo>
                  <a:pt x="3946073" y="932184"/>
                  <a:pt x="3937324" y="952264"/>
                  <a:pt x="3932376" y="974356"/>
                </a:cubicBezTo>
                <a:cubicBezTo>
                  <a:pt x="3930264" y="988963"/>
                  <a:pt x="3923405" y="1004053"/>
                  <a:pt x="3934473" y="1018519"/>
                </a:cubicBezTo>
                <a:cubicBezTo>
                  <a:pt x="3938758" y="1025277"/>
                  <a:pt x="3930691" y="1028497"/>
                  <a:pt x="3924634" y="1027915"/>
                </a:cubicBezTo>
                <a:cubicBezTo>
                  <a:pt x="3918579" y="1027331"/>
                  <a:pt x="3913589" y="1025440"/>
                  <a:pt x="3907653" y="1026045"/>
                </a:cubicBezTo>
                <a:cubicBezTo>
                  <a:pt x="3877031" y="1031560"/>
                  <a:pt x="3857513" y="1004764"/>
                  <a:pt x="3872540" y="975649"/>
                </a:cubicBezTo>
                <a:cubicBezTo>
                  <a:pt x="3881532" y="957943"/>
                  <a:pt x="3884347" y="938467"/>
                  <a:pt x="3868531" y="924484"/>
                </a:cubicBezTo>
                <a:cubicBezTo>
                  <a:pt x="3859256" y="915834"/>
                  <a:pt x="3844407" y="911349"/>
                  <a:pt x="3830624" y="905556"/>
                </a:cubicBezTo>
                <a:cubicBezTo>
                  <a:pt x="3829317" y="904489"/>
                  <a:pt x="3823985" y="911029"/>
                  <a:pt x="3821974" y="914831"/>
                </a:cubicBezTo>
                <a:cubicBezTo>
                  <a:pt x="3819017" y="921130"/>
                  <a:pt x="3816181" y="928614"/>
                  <a:pt x="3813103" y="933725"/>
                </a:cubicBezTo>
                <a:cubicBezTo>
                  <a:pt x="3809904" y="937649"/>
                  <a:pt x="3805518" y="941693"/>
                  <a:pt x="3800067" y="947045"/>
                </a:cubicBezTo>
                <a:cubicBezTo>
                  <a:pt x="3778557" y="936041"/>
                  <a:pt x="3755862" y="925159"/>
                  <a:pt x="3729463" y="901461"/>
                </a:cubicBezTo>
                <a:cubicBezTo>
                  <a:pt x="3675620" y="867363"/>
                  <a:pt x="3640748" y="819340"/>
                  <a:pt x="3629476" y="755723"/>
                </a:cubicBezTo>
                <a:cubicBezTo>
                  <a:pt x="3626717" y="740413"/>
                  <a:pt x="3621586" y="725343"/>
                  <a:pt x="3615267" y="710394"/>
                </a:cubicBezTo>
                <a:cubicBezTo>
                  <a:pt x="3604057" y="682751"/>
                  <a:pt x="3578504" y="667362"/>
                  <a:pt x="3558524" y="647808"/>
                </a:cubicBezTo>
                <a:cubicBezTo>
                  <a:pt x="3541159" y="630386"/>
                  <a:pt x="3519530" y="618195"/>
                  <a:pt x="3500032" y="603389"/>
                </a:cubicBezTo>
                <a:cubicBezTo>
                  <a:pt x="3450575" y="565247"/>
                  <a:pt x="3399931" y="527225"/>
                  <a:pt x="3351418" y="486588"/>
                </a:cubicBezTo>
                <a:cubicBezTo>
                  <a:pt x="3329185" y="468461"/>
                  <a:pt x="3305180" y="456513"/>
                  <a:pt x="3280936" y="442190"/>
                </a:cubicBezTo>
                <a:cubicBezTo>
                  <a:pt x="3269527" y="436155"/>
                  <a:pt x="3259305" y="429999"/>
                  <a:pt x="3249084" y="423843"/>
                </a:cubicBezTo>
                <a:cubicBezTo>
                  <a:pt x="3232687" y="415918"/>
                  <a:pt x="3215222" y="409301"/>
                  <a:pt x="3200956" y="398759"/>
                </a:cubicBezTo>
                <a:cubicBezTo>
                  <a:pt x="3164456" y="370092"/>
                  <a:pt x="3129968" y="337621"/>
                  <a:pt x="3094535" y="307646"/>
                </a:cubicBezTo>
                <a:cubicBezTo>
                  <a:pt x="3076105" y="291533"/>
                  <a:pt x="3056486" y="275539"/>
                  <a:pt x="3036989" y="260733"/>
                </a:cubicBezTo>
                <a:cubicBezTo>
                  <a:pt x="3024031" y="251258"/>
                  <a:pt x="3009886" y="241903"/>
                  <a:pt x="2995862" y="233736"/>
                </a:cubicBezTo>
                <a:cubicBezTo>
                  <a:pt x="2969122" y="218468"/>
                  <a:pt x="2947833" y="197847"/>
                  <a:pt x="2930930" y="173182"/>
                </a:cubicBezTo>
                <a:cubicBezTo>
                  <a:pt x="2917952" y="151716"/>
                  <a:pt x="2899521" y="135601"/>
                  <a:pt x="2878957" y="122103"/>
                </a:cubicBezTo>
                <a:cubicBezTo>
                  <a:pt x="2849359" y="102328"/>
                  <a:pt x="2818695" y="83861"/>
                  <a:pt x="2790164" y="62778"/>
                </a:cubicBezTo>
                <a:cubicBezTo>
                  <a:pt x="2765556" y="44894"/>
                  <a:pt x="2742014" y="25702"/>
                  <a:pt x="2719539" y="5202"/>
                </a:cubicBezTo>
                <a:close/>
                <a:moveTo>
                  <a:pt x="1289820" y="0"/>
                </a:moveTo>
                <a:lnTo>
                  <a:pt x="2370713" y="0"/>
                </a:lnTo>
                <a:lnTo>
                  <a:pt x="2367798" y="4874"/>
                </a:lnTo>
                <a:cubicBezTo>
                  <a:pt x="2361280" y="20379"/>
                  <a:pt x="2356352" y="36772"/>
                  <a:pt x="2351455" y="53462"/>
                </a:cubicBezTo>
                <a:cubicBezTo>
                  <a:pt x="2348157" y="68190"/>
                  <a:pt x="2341418" y="84467"/>
                  <a:pt x="2331701" y="95051"/>
                </a:cubicBezTo>
                <a:cubicBezTo>
                  <a:pt x="2318786" y="109559"/>
                  <a:pt x="2305750" y="122879"/>
                  <a:pt x="2295450" y="139518"/>
                </a:cubicBezTo>
                <a:cubicBezTo>
                  <a:pt x="2288228" y="151048"/>
                  <a:pt x="2283259" y="161149"/>
                  <a:pt x="2285896" y="175272"/>
                </a:cubicBezTo>
                <a:cubicBezTo>
                  <a:pt x="2286621" y="182395"/>
                  <a:pt x="2286280" y="190824"/>
                  <a:pt x="2288191" y="197826"/>
                </a:cubicBezTo>
                <a:cubicBezTo>
                  <a:pt x="2292136" y="213016"/>
                  <a:pt x="2287289" y="224303"/>
                  <a:pt x="2276385" y="235008"/>
                </a:cubicBezTo>
                <a:cubicBezTo>
                  <a:pt x="2272120" y="240239"/>
                  <a:pt x="2270471" y="247603"/>
                  <a:pt x="2267514" y="253902"/>
                </a:cubicBezTo>
                <a:cubicBezTo>
                  <a:pt x="2264920" y="263760"/>
                  <a:pt x="2263512" y="273498"/>
                  <a:pt x="2258422" y="282411"/>
                </a:cubicBezTo>
                <a:cubicBezTo>
                  <a:pt x="2249189" y="297743"/>
                  <a:pt x="2248847" y="306174"/>
                  <a:pt x="2258728" y="320759"/>
                </a:cubicBezTo>
                <a:cubicBezTo>
                  <a:pt x="2260277" y="324200"/>
                  <a:pt x="2260760" y="328948"/>
                  <a:pt x="2261243" y="333696"/>
                </a:cubicBezTo>
                <a:cubicBezTo>
                  <a:pt x="2260440" y="349369"/>
                  <a:pt x="2258329" y="363976"/>
                  <a:pt x="2258712" y="379529"/>
                </a:cubicBezTo>
                <a:cubicBezTo>
                  <a:pt x="2258513" y="401138"/>
                  <a:pt x="2261876" y="422384"/>
                  <a:pt x="2255740" y="444596"/>
                </a:cubicBezTo>
                <a:cubicBezTo>
                  <a:pt x="2252080" y="455762"/>
                  <a:pt x="2269587" y="486363"/>
                  <a:pt x="2279446" y="488957"/>
                </a:cubicBezTo>
                <a:cubicBezTo>
                  <a:pt x="2284315" y="489662"/>
                  <a:pt x="2290371" y="490244"/>
                  <a:pt x="2296306" y="489640"/>
                </a:cubicBezTo>
                <a:cubicBezTo>
                  <a:pt x="2306990" y="488552"/>
                  <a:pt x="2318739" y="486158"/>
                  <a:pt x="2329543" y="486257"/>
                </a:cubicBezTo>
                <a:cubicBezTo>
                  <a:pt x="2337974" y="486598"/>
                  <a:pt x="2347712" y="488006"/>
                  <a:pt x="2356383" y="490721"/>
                </a:cubicBezTo>
                <a:cubicBezTo>
                  <a:pt x="2386080" y="499692"/>
                  <a:pt x="2401796" y="524477"/>
                  <a:pt x="2416205" y="548198"/>
                </a:cubicBezTo>
                <a:cubicBezTo>
                  <a:pt x="2436568" y="583304"/>
                  <a:pt x="2453734" y="622335"/>
                  <a:pt x="2470779" y="660179"/>
                </a:cubicBezTo>
                <a:cubicBezTo>
                  <a:pt x="2475548" y="671687"/>
                  <a:pt x="2478306" y="686997"/>
                  <a:pt x="2474524" y="696976"/>
                </a:cubicBezTo>
                <a:cubicBezTo>
                  <a:pt x="2467664" y="712067"/>
                  <a:pt x="2454507" y="724201"/>
                  <a:pt x="2442538" y="736213"/>
                </a:cubicBezTo>
                <a:cubicBezTo>
                  <a:pt x="2426181" y="752269"/>
                  <a:pt x="2408397" y="766073"/>
                  <a:pt x="2392163" y="783318"/>
                </a:cubicBezTo>
                <a:cubicBezTo>
                  <a:pt x="2380192" y="795330"/>
                  <a:pt x="2383313" y="814202"/>
                  <a:pt x="2396512" y="826051"/>
                </a:cubicBezTo>
                <a:cubicBezTo>
                  <a:pt x="2405666" y="833514"/>
                  <a:pt x="2414702" y="839792"/>
                  <a:pt x="2423856" y="847255"/>
                </a:cubicBezTo>
                <a:cubicBezTo>
                  <a:pt x="2427780" y="850454"/>
                  <a:pt x="2433374" y="858280"/>
                  <a:pt x="2436935" y="857917"/>
                </a:cubicBezTo>
                <a:cubicBezTo>
                  <a:pt x="2456874" y="853489"/>
                  <a:pt x="2472667" y="855480"/>
                  <a:pt x="2488361" y="868275"/>
                </a:cubicBezTo>
                <a:cubicBezTo>
                  <a:pt x="2489670" y="869340"/>
                  <a:pt x="2492044" y="869099"/>
                  <a:pt x="2494539" y="870044"/>
                </a:cubicBezTo>
                <a:cubicBezTo>
                  <a:pt x="2508321" y="875838"/>
                  <a:pt x="2522928" y="877949"/>
                  <a:pt x="2534578" y="886358"/>
                </a:cubicBezTo>
                <a:cubicBezTo>
                  <a:pt x="2567033" y="910639"/>
                  <a:pt x="2597477" y="938724"/>
                  <a:pt x="2614642" y="977753"/>
                </a:cubicBezTo>
                <a:cubicBezTo>
                  <a:pt x="2615951" y="978820"/>
                  <a:pt x="2616192" y="981194"/>
                  <a:pt x="2617499" y="982260"/>
                </a:cubicBezTo>
                <a:cubicBezTo>
                  <a:pt x="2639613" y="999198"/>
                  <a:pt x="2640963" y="1024248"/>
                  <a:pt x="2646941" y="1047626"/>
                </a:cubicBezTo>
                <a:cubicBezTo>
                  <a:pt x="2649456" y="1060562"/>
                  <a:pt x="2657183" y="1065773"/>
                  <a:pt x="2668933" y="1063379"/>
                </a:cubicBezTo>
                <a:cubicBezTo>
                  <a:pt x="2685430" y="1060499"/>
                  <a:pt x="2693398" y="1068083"/>
                  <a:pt x="2701850" y="1080416"/>
                </a:cubicBezTo>
                <a:cubicBezTo>
                  <a:pt x="2718752" y="1105082"/>
                  <a:pt x="2729016" y="1135220"/>
                  <a:pt x="2752678" y="1155598"/>
                </a:cubicBezTo>
                <a:cubicBezTo>
                  <a:pt x="2763262" y="1165316"/>
                  <a:pt x="2771955" y="1180022"/>
                  <a:pt x="2782660" y="1190926"/>
                </a:cubicBezTo>
                <a:cubicBezTo>
                  <a:pt x="2804190" y="1213921"/>
                  <a:pt x="2826908" y="1236794"/>
                  <a:pt x="2847371" y="1261098"/>
                </a:cubicBezTo>
                <a:cubicBezTo>
                  <a:pt x="2869264" y="1287653"/>
                  <a:pt x="2888903" y="1315638"/>
                  <a:pt x="2908421" y="1342436"/>
                </a:cubicBezTo>
                <a:cubicBezTo>
                  <a:pt x="2918060" y="1354647"/>
                  <a:pt x="2926511" y="1366980"/>
                  <a:pt x="2936149" y="1379192"/>
                </a:cubicBezTo>
                <a:cubicBezTo>
                  <a:pt x="2948525" y="1394724"/>
                  <a:pt x="2962087" y="1410133"/>
                  <a:pt x="2974461" y="1425664"/>
                </a:cubicBezTo>
                <a:cubicBezTo>
                  <a:pt x="2977198" y="1428984"/>
                  <a:pt x="2981122" y="1432182"/>
                  <a:pt x="2980297" y="1435865"/>
                </a:cubicBezTo>
                <a:cubicBezTo>
                  <a:pt x="2978307" y="1451659"/>
                  <a:pt x="2986758" y="1463991"/>
                  <a:pt x="2996396" y="1476202"/>
                </a:cubicBezTo>
                <a:cubicBezTo>
                  <a:pt x="3008651" y="1490547"/>
                  <a:pt x="3021146" y="1507266"/>
                  <a:pt x="3034587" y="1521489"/>
                </a:cubicBezTo>
                <a:cubicBezTo>
                  <a:pt x="3042676" y="1530260"/>
                  <a:pt x="3052052" y="1528107"/>
                  <a:pt x="3059516" y="1518951"/>
                </a:cubicBezTo>
                <a:cubicBezTo>
                  <a:pt x="3065913" y="1511104"/>
                  <a:pt x="3072310" y="1503257"/>
                  <a:pt x="3080136" y="1497663"/>
                </a:cubicBezTo>
                <a:cubicBezTo>
                  <a:pt x="3110253" y="1475408"/>
                  <a:pt x="3140249" y="1451966"/>
                  <a:pt x="3177872" y="1444539"/>
                </a:cubicBezTo>
                <a:cubicBezTo>
                  <a:pt x="3195557" y="1441540"/>
                  <a:pt x="3213242" y="1438540"/>
                  <a:pt x="3230102" y="1439222"/>
                </a:cubicBezTo>
                <a:cubicBezTo>
                  <a:pt x="3259075" y="1441071"/>
                  <a:pt x="3288530" y="1447667"/>
                  <a:pt x="3318086" y="1443459"/>
                </a:cubicBezTo>
                <a:cubicBezTo>
                  <a:pt x="3332210" y="1440823"/>
                  <a:pt x="3348124" y="1444000"/>
                  <a:pt x="3362731" y="1446111"/>
                </a:cubicBezTo>
                <a:cubicBezTo>
                  <a:pt x="3385890" y="1449751"/>
                  <a:pt x="3408223" y="1457073"/>
                  <a:pt x="3431381" y="1460713"/>
                </a:cubicBezTo>
                <a:cubicBezTo>
                  <a:pt x="3450857" y="1463528"/>
                  <a:pt x="3458562" y="1456746"/>
                  <a:pt x="3460069" y="1436203"/>
                </a:cubicBezTo>
                <a:cubicBezTo>
                  <a:pt x="3460773" y="1431334"/>
                  <a:pt x="3461235" y="1424091"/>
                  <a:pt x="3464434" y="1420168"/>
                </a:cubicBezTo>
                <a:cubicBezTo>
                  <a:pt x="3485396" y="1390449"/>
                  <a:pt x="3507423" y="1359423"/>
                  <a:pt x="3544442" y="1346061"/>
                </a:cubicBezTo>
                <a:cubicBezTo>
                  <a:pt x="3560578" y="1339621"/>
                  <a:pt x="3578142" y="1335434"/>
                  <a:pt x="3594519" y="1331368"/>
                </a:cubicBezTo>
                <a:cubicBezTo>
                  <a:pt x="3600454" y="1330764"/>
                  <a:pt x="3607455" y="1328852"/>
                  <a:pt x="3613633" y="1330622"/>
                </a:cubicBezTo>
                <a:cubicBezTo>
                  <a:pt x="3633230" y="1334624"/>
                  <a:pt x="3651760" y="1339934"/>
                  <a:pt x="3670291" y="1345245"/>
                </a:cubicBezTo>
                <a:cubicBezTo>
                  <a:pt x="3718519" y="1359526"/>
                  <a:pt x="3768517" y="1367628"/>
                  <a:pt x="3819340" y="1372050"/>
                </a:cubicBezTo>
                <a:cubicBezTo>
                  <a:pt x="3844750" y="1374261"/>
                  <a:pt x="3869095" y="1377779"/>
                  <a:pt x="3894507" y="1379990"/>
                </a:cubicBezTo>
                <a:cubicBezTo>
                  <a:pt x="3917423" y="1381256"/>
                  <a:pt x="3940461" y="1383709"/>
                  <a:pt x="3963256" y="1383787"/>
                </a:cubicBezTo>
                <a:cubicBezTo>
                  <a:pt x="3984864" y="1383986"/>
                  <a:pt x="4007298" y="1380503"/>
                  <a:pt x="4029148" y="1383076"/>
                </a:cubicBezTo>
                <a:cubicBezTo>
                  <a:pt x="4075222" y="1387983"/>
                  <a:pt x="4118339" y="1399185"/>
                  <a:pt x="4158038" y="1423928"/>
                </a:cubicBezTo>
                <a:cubicBezTo>
                  <a:pt x="4170875" y="1432216"/>
                  <a:pt x="4181580" y="1443120"/>
                  <a:pt x="4195241" y="1447727"/>
                </a:cubicBezTo>
                <a:cubicBezTo>
                  <a:pt x="4222805" y="1459312"/>
                  <a:pt x="4242787" y="1478868"/>
                  <a:pt x="4265020" y="1496993"/>
                </a:cubicBezTo>
                <a:cubicBezTo>
                  <a:pt x="4278099" y="1507655"/>
                  <a:pt x="4286671" y="1521175"/>
                  <a:pt x="4290857" y="1538738"/>
                </a:cubicBezTo>
                <a:cubicBezTo>
                  <a:pt x="4294802" y="1553929"/>
                  <a:pt x="4303374" y="1567449"/>
                  <a:pt x="4309693" y="1582396"/>
                </a:cubicBezTo>
                <a:cubicBezTo>
                  <a:pt x="4312913" y="1590465"/>
                  <a:pt x="4318628" y="1599478"/>
                  <a:pt x="4318287" y="1607907"/>
                </a:cubicBezTo>
                <a:cubicBezTo>
                  <a:pt x="4318592" y="1646256"/>
                  <a:pt x="4301312" y="1676799"/>
                  <a:pt x="4264293" y="1690161"/>
                </a:cubicBezTo>
                <a:cubicBezTo>
                  <a:pt x="4256225" y="1693382"/>
                  <a:pt x="4248158" y="1696601"/>
                  <a:pt x="4239848" y="1697447"/>
                </a:cubicBezTo>
                <a:cubicBezTo>
                  <a:pt x="4212668" y="1701413"/>
                  <a:pt x="4185727" y="1707754"/>
                  <a:pt x="4158184" y="1708157"/>
                </a:cubicBezTo>
                <a:cubicBezTo>
                  <a:pt x="4124584" y="1707980"/>
                  <a:pt x="4089193" y="1701988"/>
                  <a:pt x="4055231" y="1698248"/>
                </a:cubicBezTo>
                <a:cubicBezTo>
                  <a:pt x="4041932" y="1697203"/>
                  <a:pt x="4026500" y="1698774"/>
                  <a:pt x="4016279" y="1692619"/>
                </a:cubicBezTo>
                <a:cubicBezTo>
                  <a:pt x="3989418" y="1676163"/>
                  <a:pt x="3960567" y="1675502"/>
                  <a:pt x="3932418" y="1669971"/>
                </a:cubicBezTo>
                <a:cubicBezTo>
                  <a:pt x="3915316" y="1666915"/>
                  <a:pt x="3898697" y="1668606"/>
                  <a:pt x="3881837" y="1667924"/>
                </a:cubicBezTo>
                <a:cubicBezTo>
                  <a:pt x="3856547" y="1666899"/>
                  <a:pt x="3832565" y="1666942"/>
                  <a:pt x="3807274" y="1665918"/>
                </a:cubicBezTo>
                <a:cubicBezTo>
                  <a:pt x="3790413" y="1665236"/>
                  <a:pt x="3773553" y="1664553"/>
                  <a:pt x="3756693" y="1663871"/>
                </a:cubicBezTo>
                <a:cubicBezTo>
                  <a:pt x="3747075" y="1663650"/>
                  <a:pt x="3736151" y="1662364"/>
                  <a:pt x="3726655" y="1663331"/>
                </a:cubicBezTo>
                <a:cubicBezTo>
                  <a:pt x="3712410" y="1664781"/>
                  <a:pt x="3697924" y="1663855"/>
                  <a:pt x="3685349" y="1669932"/>
                </a:cubicBezTo>
                <a:cubicBezTo>
                  <a:pt x="3648572" y="1685669"/>
                  <a:pt x="3613665" y="1684425"/>
                  <a:pt x="3578615" y="1670003"/>
                </a:cubicBezTo>
                <a:cubicBezTo>
                  <a:pt x="3559842" y="1662319"/>
                  <a:pt x="3546785" y="1663648"/>
                  <a:pt x="3536365" y="1679101"/>
                </a:cubicBezTo>
                <a:cubicBezTo>
                  <a:pt x="3528549" y="1690691"/>
                  <a:pt x="3518118" y="1700148"/>
                  <a:pt x="3508504" y="1710271"/>
                </a:cubicBezTo>
                <a:lnTo>
                  <a:pt x="3490822" y="1737360"/>
                </a:lnTo>
                <a:lnTo>
                  <a:pt x="2654515" y="1737360"/>
                </a:lnTo>
                <a:lnTo>
                  <a:pt x="2574887" y="1659430"/>
                </a:lnTo>
                <a:cubicBezTo>
                  <a:pt x="2565611" y="1650779"/>
                  <a:pt x="2556698" y="1645691"/>
                  <a:pt x="2542937" y="1651889"/>
                </a:cubicBezTo>
                <a:cubicBezTo>
                  <a:pt x="2530362" y="1657965"/>
                  <a:pt x="2515052" y="1660723"/>
                  <a:pt x="2500928" y="1663361"/>
                </a:cubicBezTo>
                <a:cubicBezTo>
                  <a:pt x="2498554" y="1663602"/>
                  <a:pt x="2493806" y="1664085"/>
                  <a:pt x="2491190" y="1661952"/>
                </a:cubicBezTo>
                <a:cubicBezTo>
                  <a:pt x="2460647" y="1644672"/>
                  <a:pt x="2425739" y="1643428"/>
                  <a:pt x="2393425" y="1632325"/>
                </a:cubicBezTo>
                <a:cubicBezTo>
                  <a:pt x="2368597" y="1624058"/>
                  <a:pt x="2342703" y="1617098"/>
                  <a:pt x="2317875" y="1608832"/>
                </a:cubicBezTo>
                <a:cubicBezTo>
                  <a:pt x="2288056" y="1598674"/>
                  <a:pt x="2259062" y="1584836"/>
                  <a:pt x="2228179" y="1575985"/>
                </a:cubicBezTo>
                <a:cubicBezTo>
                  <a:pt x="2161299" y="1555207"/>
                  <a:pt x="2104478" y="1515416"/>
                  <a:pt x="2046710" y="1478119"/>
                </a:cubicBezTo>
                <a:cubicBezTo>
                  <a:pt x="2024840" y="1463555"/>
                  <a:pt x="2000835" y="1451606"/>
                  <a:pt x="1976711" y="1438469"/>
                </a:cubicBezTo>
                <a:cubicBezTo>
                  <a:pt x="1967918" y="1434568"/>
                  <a:pt x="1958542" y="1436721"/>
                  <a:pt x="1950838" y="1443503"/>
                </a:cubicBezTo>
                <a:cubicBezTo>
                  <a:pt x="1948706" y="1446117"/>
                  <a:pt x="1944320" y="1450162"/>
                  <a:pt x="1940879" y="1451711"/>
                </a:cubicBezTo>
                <a:cubicBezTo>
                  <a:pt x="1923919" y="1461834"/>
                  <a:pt x="1906717" y="1469581"/>
                  <a:pt x="1890945" y="1479582"/>
                </a:cubicBezTo>
                <a:cubicBezTo>
                  <a:pt x="1860586" y="1499463"/>
                  <a:pt x="1839262" y="1525620"/>
                  <a:pt x="1836006" y="1564331"/>
                </a:cubicBezTo>
                <a:cubicBezTo>
                  <a:pt x="1833312" y="1584993"/>
                  <a:pt x="1831804" y="1605536"/>
                  <a:pt x="1824120" y="1624309"/>
                </a:cubicBezTo>
                <a:lnTo>
                  <a:pt x="1776677" y="1737360"/>
                </a:lnTo>
                <a:lnTo>
                  <a:pt x="1030874" y="1737360"/>
                </a:lnTo>
                <a:lnTo>
                  <a:pt x="1030307" y="1684719"/>
                </a:lnTo>
                <a:cubicBezTo>
                  <a:pt x="1031209" y="1658241"/>
                  <a:pt x="1029739" y="1632005"/>
                  <a:pt x="1034324" y="1606352"/>
                </a:cubicBezTo>
                <a:cubicBezTo>
                  <a:pt x="1040437" y="1572149"/>
                  <a:pt x="1051420" y="1538648"/>
                  <a:pt x="1058719" y="1504324"/>
                </a:cubicBezTo>
                <a:cubicBezTo>
                  <a:pt x="1063205" y="1489475"/>
                  <a:pt x="1064009" y="1473802"/>
                  <a:pt x="1067186" y="1457887"/>
                </a:cubicBezTo>
                <a:cubicBezTo>
                  <a:pt x="1067768" y="1451830"/>
                  <a:pt x="1068352" y="1445775"/>
                  <a:pt x="1070243" y="1440785"/>
                </a:cubicBezTo>
                <a:cubicBezTo>
                  <a:pt x="1077927" y="1422012"/>
                  <a:pt x="1087985" y="1402999"/>
                  <a:pt x="1094360" y="1383160"/>
                </a:cubicBezTo>
                <a:cubicBezTo>
                  <a:pt x="1098967" y="1369499"/>
                  <a:pt x="1098704" y="1355134"/>
                  <a:pt x="1103310" y="1341471"/>
                </a:cubicBezTo>
                <a:cubicBezTo>
                  <a:pt x="1111698" y="1317831"/>
                  <a:pt x="1119965" y="1293002"/>
                  <a:pt x="1132155" y="1271372"/>
                </a:cubicBezTo>
                <a:cubicBezTo>
                  <a:pt x="1148369" y="1242137"/>
                  <a:pt x="1165890" y="1213967"/>
                  <a:pt x="1191260" y="1192197"/>
                </a:cubicBezTo>
                <a:cubicBezTo>
                  <a:pt x="1207857" y="1178514"/>
                  <a:pt x="1221718" y="1161511"/>
                  <a:pt x="1222983" y="1138595"/>
                </a:cubicBezTo>
                <a:cubicBezTo>
                  <a:pt x="1223929" y="1136099"/>
                  <a:pt x="1224874" y="1133604"/>
                  <a:pt x="1225820" y="1131109"/>
                </a:cubicBezTo>
                <a:cubicBezTo>
                  <a:pt x="1238252" y="1111854"/>
                  <a:pt x="1232999" y="1095598"/>
                  <a:pt x="1219437" y="1080188"/>
                </a:cubicBezTo>
                <a:cubicBezTo>
                  <a:pt x="1211348" y="1071416"/>
                  <a:pt x="1211690" y="1062985"/>
                  <a:pt x="1215592" y="1054193"/>
                </a:cubicBezTo>
                <a:cubicBezTo>
                  <a:pt x="1223639" y="1038982"/>
                  <a:pt x="1233234" y="1027211"/>
                  <a:pt x="1250798" y="1023024"/>
                </a:cubicBezTo>
                <a:cubicBezTo>
                  <a:pt x="1255547" y="1022541"/>
                  <a:pt x="1259932" y="1018497"/>
                  <a:pt x="1260756" y="1014816"/>
                </a:cubicBezTo>
                <a:cubicBezTo>
                  <a:pt x="1264055" y="1000087"/>
                  <a:pt x="1266046" y="984293"/>
                  <a:pt x="1269344" y="969565"/>
                </a:cubicBezTo>
                <a:cubicBezTo>
                  <a:pt x="1271576" y="956146"/>
                  <a:pt x="1269181" y="944395"/>
                  <a:pt x="1261916" y="931942"/>
                </a:cubicBezTo>
                <a:cubicBezTo>
                  <a:pt x="1257389" y="922809"/>
                  <a:pt x="1253565" y="908806"/>
                  <a:pt x="1256159" y="898947"/>
                </a:cubicBezTo>
                <a:cubicBezTo>
                  <a:pt x="1260041" y="878162"/>
                  <a:pt x="1268790" y="858082"/>
                  <a:pt x="1275046" y="837057"/>
                </a:cubicBezTo>
                <a:cubicBezTo>
                  <a:pt x="1280356" y="818526"/>
                  <a:pt x="1290656" y="801887"/>
                  <a:pt x="1284919" y="780882"/>
                </a:cubicBezTo>
                <a:cubicBezTo>
                  <a:pt x="1284798" y="779695"/>
                  <a:pt x="1284557" y="777321"/>
                  <a:pt x="1285624" y="776013"/>
                </a:cubicBezTo>
                <a:cubicBezTo>
                  <a:pt x="1290229" y="762351"/>
                  <a:pt x="1296143" y="749756"/>
                  <a:pt x="1298255" y="735148"/>
                </a:cubicBezTo>
                <a:cubicBezTo>
                  <a:pt x="1302357" y="704748"/>
                  <a:pt x="1306458" y="674346"/>
                  <a:pt x="1303317" y="643483"/>
                </a:cubicBezTo>
                <a:cubicBezTo>
                  <a:pt x="1297397" y="585318"/>
                  <a:pt x="1287793" y="526329"/>
                  <a:pt x="1288995" y="467438"/>
                </a:cubicBezTo>
                <a:cubicBezTo>
                  <a:pt x="1291164" y="418045"/>
                  <a:pt x="1283715" y="368430"/>
                  <a:pt x="1281015" y="318333"/>
                </a:cubicBezTo>
                <a:cubicBezTo>
                  <a:pt x="1280631" y="302780"/>
                  <a:pt x="1283930" y="288052"/>
                  <a:pt x="1285920" y="272258"/>
                </a:cubicBezTo>
                <a:cubicBezTo>
                  <a:pt x="1287911" y="256464"/>
                  <a:pt x="1292154" y="239241"/>
                  <a:pt x="1291771" y="223689"/>
                </a:cubicBezTo>
                <a:cubicBezTo>
                  <a:pt x="1290804" y="214193"/>
                  <a:pt x="1283902" y="205301"/>
                  <a:pt x="1280561" y="196046"/>
                </a:cubicBezTo>
                <a:cubicBezTo>
                  <a:pt x="1279133" y="193792"/>
                  <a:pt x="1277583" y="190352"/>
                  <a:pt x="1277220" y="186791"/>
                </a:cubicBezTo>
                <a:cubicBezTo>
                  <a:pt x="1278486" y="163874"/>
                  <a:pt x="1279872" y="142145"/>
                  <a:pt x="1281138" y="119229"/>
                </a:cubicBezTo>
                <a:cubicBezTo>
                  <a:pt x="1282403" y="96312"/>
                  <a:pt x="1286043" y="73155"/>
                  <a:pt x="1284934" y="50479"/>
                </a:cubicBezTo>
                <a:close/>
                <a:moveTo>
                  <a:pt x="126259" y="0"/>
                </a:moveTo>
                <a:lnTo>
                  <a:pt x="485754" y="0"/>
                </a:lnTo>
                <a:lnTo>
                  <a:pt x="480005" y="1682"/>
                </a:lnTo>
                <a:cubicBezTo>
                  <a:pt x="467067" y="4197"/>
                  <a:pt x="453789" y="15144"/>
                  <a:pt x="446568" y="26673"/>
                </a:cubicBezTo>
                <a:cubicBezTo>
                  <a:pt x="437334" y="42006"/>
                  <a:pt x="424177" y="54138"/>
                  <a:pt x="409592" y="64019"/>
                </a:cubicBezTo>
                <a:cubicBezTo>
                  <a:pt x="384927" y="80921"/>
                  <a:pt x="360020" y="95450"/>
                  <a:pt x="335355" y="112353"/>
                </a:cubicBezTo>
                <a:cubicBezTo>
                  <a:pt x="310690" y="129255"/>
                  <a:pt x="287332" y="147224"/>
                  <a:pt x="262546" y="162940"/>
                </a:cubicBezTo>
                <a:cubicBezTo>
                  <a:pt x="238827" y="177348"/>
                  <a:pt x="213679" y="189502"/>
                  <a:pt x="185772" y="186345"/>
                </a:cubicBezTo>
                <a:cubicBezTo>
                  <a:pt x="166295" y="183530"/>
                  <a:pt x="156338" y="191740"/>
                  <a:pt x="145675" y="204819"/>
                </a:cubicBezTo>
                <a:cubicBezTo>
                  <a:pt x="140465" y="212545"/>
                  <a:pt x="133001" y="221701"/>
                  <a:pt x="124933" y="224921"/>
                </a:cubicBezTo>
                <a:cubicBezTo>
                  <a:pt x="104050" y="231844"/>
                  <a:pt x="81859" y="237700"/>
                  <a:pt x="60349" y="226697"/>
                </a:cubicBezTo>
                <a:cubicBezTo>
                  <a:pt x="56548" y="224685"/>
                  <a:pt x="50370" y="222916"/>
                  <a:pt x="46930" y="224464"/>
                </a:cubicBezTo>
                <a:cubicBezTo>
                  <a:pt x="23672" y="231629"/>
                  <a:pt x="13671" y="215856"/>
                  <a:pt x="2604" y="201392"/>
                </a:cubicBezTo>
                <a:cubicBezTo>
                  <a:pt x="1176" y="199139"/>
                  <a:pt x="-616" y="193324"/>
                  <a:pt x="209" y="189642"/>
                </a:cubicBezTo>
                <a:cubicBezTo>
                  <a:pt x="3266" y="172540"/>
                  <a:pt x="8697" y="155197"/>
                  <a:pt x="11632" y="136907"/>
                </a:cubicBezTo>
                <a:cubicBezTo>
                  <a:pt x="17041" y="107572"/>
                  <a:pt x="28507" y="78821"/>
                  <a:pt x="22871" y="47012"/>
                </a:cubicBezTo>
                <a:cubicBezTo>
                  <a:pt x="19630" y="26953"/>
                  <a:pt x="38239" y="9467"/>
                  <a:pt x="58419" y="741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716D5C9D-EAE5-4817-A852-61C55F1242F2}"/>
              </a:ext>
            </a:extLst>
          </p:cNvPr>
          <p:cNvSpPr/>
          <p:nvPr/>
        </p:nvSpPr>
        <p:spPr>
          <a:xfrm>
            <a:off x="1154669" y="5042263"/>
            <a:ext cx="2643023" cy="1737360"/>
          </a:xfrm>
          <a:custGeom>
            <a:avLst/>
            <a:gdLst>
              <a:gd name="connsiteX0" fmla="*/ 370363 w 2643023"/>
              <a:gd name="connsiteY0" fmla="*/ 1467446 h 1737360"/>
              <a:gd name="connsiteX1" fmla="*/ 345010 w 2643023"/>
              <a:gd name="connsiteY1" fmla="*/ 1473175 h 1737360"/>
              <a:gd name="connsiteX2" fmla="*/ 315902 w 2643023"/>
              <a:gd name="connsiteY2" fmla="*/ 1528909 h 1737360"/>
              <a:gd name="connsiteX3" fmla="*/ 325541 w 2643023"/>
              <a:gd name="connsiteY3" fmla="*/ 1541121 h 1737360"/>
              <a:gd name="connsiteX4" fmla="*/ 391468 w 2643023"/>
              <a:gd name="connsiteY4" fmla="*/ 1493633 h 1737360"/>
              <a:gd name="connsiteX5" fmla="*/ 391568 w 2643023"/>
              <a:gd name="connsiteY5" fmla="*/ 1482828 h 1737360"/>
              <a:gd name="connsiteX6" fmla="*/ 370363 w 2643023"/>
              <a:gd name="connsiteY6" fmla="*/ 1467446 h 1737360"/>
              <a:gd name="connsiteX7" fmla="*/ 1806716 w 2643023"/>
              <a:gd name="connsiteY7" fmla="*/ 0 h 1737360"/>
              <a:gd name="connsiteX8" fmla="*/ 2643023 w 2643023"/>
              <a:gd name="connsiteY8" fmla="*/ 0 h 1737360"/>
              <a:gd name="connsiteX9" fmla="*/ 2637750 w 2643023"/>
              <a:gd name="connsiteY9" fmla="*/ 8079 h 1737360"/>
              <a:gd name="connsiteX10" fmla="*/ 2633243 w 2643023"/>
              <a:gd name="connsiteY10" fmla="*/ 10938 h 1737360"/>
              <a:gd name="connsiteX11" fmla="*/ 2552367 w 2643023"/>
              <a:gd name="connsiteY11" fmla="*/ 64744 h 1737360"/>
              <a:gd name="connsiteX12" fmla="*/ 2482132 w 2643023"/>
              <a:gd name="connsiteY12" fmla="*/ 93482 h 1737360"/>
              <a:gd name="connsiteX13" fmla="*/ 2467788 w 2643023"/>
              <a:gd name="connsiteY13" fmla="*/ 105736 h 1737360"/>
              <a:gd name="connsiteX14" fmla="*/ 2448574 w 2643023"/>
              <a:gd name="connsiteY14" fmla="*/ 117286 h 1737360"/>
              <a:gd name="connsiteX15" fmla="*/ 2413446 w 2643023"/>
              <a:gd name="connsiteY15" fmla="*/ 125659 h 1737360"/>
              <a:gd name="connsiteX16" fmla="*/ 2370535 w 2643023"/>
              <a:gd name="connsiteY16" fmla="*/ 163608 h 1737360"/>
              <a:gd name="connsiteX17" fmla="*/ 2293199 w 2643023"/>
              <a:gd name="connsiteY17" fmla="*/ 205062 h 1737360"/>
              <a:gd name="connsiteX18" fmla="*/ 2133168 w 2643023"/>
              <a:gd name="connsiteY18" fmla="*/ 211756 h 1737360"/>
              <a:gd name="connsiteX19" fmla="*/ 2054298 w 2643023"/>
              <a:gd name="connsiteY19" fmla="*/ 191000 h 1737360"/>
              <a:gd name="connsiteX20" fmla="*/ 1939709 w 2643023"/>
              <a:gd name="connsiteY20" fmla="*/ 113912 h 1737360"/>
              <a:gd name="connsiteX21" fmla="*/ 1813670 w 2643023"/>
              <a:gd name="connsiteY21" fmla="*/ 6806 h 1737360"/>
              <a:gd name="connsiteX22" fmla="*/ 183075 w 2643023"/>
              <a:gd name="connsiteY22" fmla="*/ 0 h 1737360"/>
              <a:gd name="connsiteX23" fmla="*/ 928878 w 2643023"/>
              <a:gd name="connsiteY23" fmla="*/ 0 h 1737360"/>
              <a:gd name="connsiteX24" fmla="*/ 911651 w 2643023"/>
              <a:gd name="connsiteY24" fmla="*/ 41050 h 1737360"/>
              <a:gd name="connsiteX25" fmla="*/ 872527 w 2643023"/>
              <a:gd name="connsiteY25" fmla="*/ 139780 h 1737360"/>
              <a:gd name="connsiteX26" fmla="*/ 857763 w 2643023"/>
              <a:gd name="connsiteY26" fmla="*/ 183261 h 1737360"/>
              <a:gd name="connsiteX27" fmla="*/ 772445 w 2643023"/>
              <a:gd name="connsiteY27" fmla="*/ 275899 h 1737360"/>
              <a:gd name="connsiteX28" fmla="*/ 706915 w 2643023"/>
              <a:gd name="connsiteY28" fmla="*/ 280170 h 1737360"/>
              <a:gd name="connsiteX29" fmla="*/ 598284 w 2643023"/>
              <a:gd name="connsiteY29" fmla="*/ 214469 h 1737360"/>
              <a:gd name="connsiteX30" fmla="*/ 564684 w 2643023"/>
              <a:gd name="connsiteY30" fmla="*/ 214291 h 1737360"/>
              <a:gd name="connsiteX31" fmla="*/ 550865 w 2643023"/>
              <a:gd name="connsiteY31" fmla="*/ 255276 h 1737360"/>
              <a:gd name="connsiteX32" fmla="*/ 570888 w 2643023"/>
              <a:gd name="connsiteY32" fmla="*/ 298813 h 1737360"/>
              <a:gd name="connsiteX33" fmla="*/ 569061 w 2643023"/>
              <a:gd name="connsiteY33" fmla="*/ 339777 h 1737360"/>
              <a:gd name="connsiteX34" fmla="*/ 565641 w 2643023"/>
              <a:gd name="connsiteY34" fmla="*/ 353318 h 1737360"/>
              <a:gd name="connsiteX35" fmla="*/ 578762 w 2643023"/>
              <a:gd name="connsiteY35" fmla="*/ 387963 h 1737360"/>
              <a:gd name="connsiteX36" fmla="*/ 579971 w 2643023"/>
              <a:gd name="connsiteY36" fmla="*/ 399834 h 1737360"/>
              <a:gd name="connsiteX37" fmla="*/ 585949 w 2643023"/>
              <a:gd name="connsiteY37" fmla="*/ 423212 h 1737360"/>
              <a:gd name="connsiteX38" fmla="*/ 598708 w 2643023"/>
              <a:gd name="connsiteY38" fmla="*/ 454295 h 1737360"/>
              <a:gd name="connsiteX39" fmla="*/ 603661 w 2643023"/>
              <a:gd name="connsiteY39" fmla="*/ 502963 h 1737360"/>
              <a:gd name="connsiteX40" fmla="*/ 661881 w 2643023"/>
              <a:gd name="connsiteY40" fmla="*/ 662548 h 1737360"/>
              <a:gd name="connsiteX41" fmla="*/ 682010 w 2643023"/>
              <a:gd name="connsiteY41" fmla="*/ 766040 h 1737360"/>
              <a:gd name="connsiteX42" fmla="*/ 670068 w 2643023"/>
              <a:gd name="connsiteY42" fmla="*/ 860805 h 1737360"/>
              <a:gd name="connsiteX43" fmla="*/ 657642 w 2643023"/>
              <a:gd name="connsiteY43" fmla="*/ 950823 h 1737360"/>
              <a:gd name="connsiteX44" fmla="*/ 661550 w 2643023"/>
              <a:gd name="connsiteY44" fmla="*/ 1012789 h 1737360"/>
              <a:gd name="connsiteX45" fmla="*/ 666945 w 2643023"/>
              <a:gd name="connsiteY45" fmla="*/ 1042224 h 1737360"/>
              <a:gd name="connsiteX46" fmla="*/ 681082 w 2643023"/>
              <a:gd name="connsiteY46" fmla="*/ 1181109 h 1737360"/>
              <a:gd name="connsiteX47" fmla="*/ 683719 w 2643023"/>
              <a:gd name="connsiteY47" fmla="*/ 1195232 h 1737360"/>
              <a:gd name="connsiteX48" fmla="*/ 702519 w 2643023"/>
              <a:gd name="connsiteY48" fmla="*/ 1285668 h 1737360"/>
              <a:gd name="connsiteX49" fmla="*/ 723451 w 2643023"/>
              <a:gd name="connsiteY49" fmla="*/ 1373488 h 1737360"/>
              <a:gd name="connsiteX50" fmla="*/ 745286 w 2643023"/>
              <a:gd name="connsiteY50" fmla="*/ 1434831 h 1737360"/>
              <a:gd name="connsiteX51" fmla="*/ 751122 w 2643023"/>
              <a:gd name="connsiteY51" fmla="*/ 1445032 h 1737360"/>
              <a:gd name="connsiteX52" fmla="*/ 757000 w 2643023"/>
              <a:gd name="connsiteY52" fmla="*/ 1479214 h 1737360"/>
              <a:gd name="connsiteX53" fmla="*/ 755955 w 2643023"/>
              <a:gd name="connsiteY53" fmla="*/ 1492514 h 1737360"/>
              <a:gd name="connsiteX54" fmla="*/ 785616 w 2643023"/>
              <a:gd name="connsiteY54" fmla="*/ 1548262 h 1737360"/>
              <a:gd name="connsiteX55" fmla="*/ 788133 w 2643023"/>
              <a:gd name="connsiteY55" fmla="*/ 1561199 h 1737360"/>
              <a:gd name="connsiteX56" fmla="*/ 773148 w 2643023"/>
              <a:gd name="connsiteY56" fmla="*/ 1614296 h 1737360"/>
              <a:gd name="connsiteX57" fmla="*/ 769004 w 2643023"/>
              <a:gd name="connsiteY57" fmla="*/ 1620714 h 1737360"/>
              <a:gd name="connsiteX58" fmla="*/ 696999 w 2643023"/>
              <a:gd name="connsiteY58" fmla="*/ 1655628 h 1737360"/>
              <a:gd name="connsiteX59" fmla="*/ 496005 w 2643023"/>
              <a:gd name="connsiteY59" fmla="*/ 1660495 h 1737360"/>
              <a:gd name="connsiteX60" fmla="*/ 449468 w 2643023"/>
              <a:gd name="connsiteY60" fmla="*/ 1662833 h 1737360"/>
              <a:gd name="connsiteX61" fmla="*/ 282421 w 2643023"/>
              <a:gd name="connsiteY61" fmla="*/ 1730208 h 1737360"/>
              <a:gd name="connsiteX62" fmla="*/ 274353 w 2643023"/>
              <a:gd name="connsiteY62" fmla="*/ 1733429 h 1737360"/>
              <a:gd name="connsiteX63" fmla="*/ 235733 w 2643023"/>
              <a:gd name="connsiteY63" fmla="*/ 1737360 h 1737360"/>
              <a:gd name="connsiteX64" fmla="*/ 66493 w 2643023"/>
              <a:gd name="connsiteY64" fmla="*/ 1737360 h 1737360"/>
              <a:gd name="connsiteX65" fmla="*/ 32374 w 2643023"/>
              <a:gd name="connsiteY65" fmla="*/ 1724477 h 1737360"/>
              <a:gd name="connsiteX66" fmla="*/ 480 w 2643023"/>
              <a:gd name="connsiteY66" fmla="*/ 1682149 h 1737360"/>
              <a:gd name="connsiteX67" fmla="*/ 3197 w 2643023"/>
              <a:gd name="connsiteY67" fmla="*/ 1673477 h 1737360"/>
              <a:gd name="connsiteX68" fmla="*/ 26533 w 2643023"/>
              <a:gd name="connsiteY68" fmla="*/ 1643517 h 1737360"/>
              <a:gd name="connsiteX69" fmla="*/ 97812 w 2643023"/>
              <a:gd name="connsiteY69" fmla="*/ 1601480 h 1737360"/>
              <a:gd name="connsiteX70" fmla="*/ 154549 w 2643023"/>
              <a:gd name="connsiteY70" fmla="*/ 1593306 h 1737360"/>
              <a:gd name="connsiteX71" fmla="*/ 217803 w 2643023"/>
              <a:gd name="connsiteY71" fmla="*/ 1578472 h 1737360"/>
              <a:gd name="connsiteX72" fmla="*/ 266813 w 2643023"/>
              <a:gd name="connsiteY72" fmla="*/ 1565088 h 1737360"/>
              <a:gd name="connsiteX73" fmla="*/ 299042 w 2643023"/>
              <a:gd name="connsiteY73" fmla="*/ 1528226 h 1737360"/>
              <a:gd name="connsiteX74" fmla="*/ 325555 w 2643023"/>
              <a:gd name="connsiteY74" fmla="*/ 1482351 h 1737360"/>
              <a:gd name="connsiteX75" fmla="*/ 353136 w 2643023"/>
              <a:gd name="connsiteY75" fmla="*/ 1435168 h 1737360"/>
              <a:gd name="connsiteX76" fmla="*/ 369513 w 2643023"/>
              <a:gd name="connsiteY76" fmla="*/ 1431102 h 1737360"/>
              <a:gd name="connsiteX77" fmla="*/ 380920 w 2643023"/>
              <a:gd name="connsiteY77" fmla="*/ 1437137 h 1737360"/>
              <a:gd name="connsiteX78" fmla="*/ 449443 w 2643023"/>
              <a:gd name="connsiteY78" fmla="*/ 1379791 h 1737360"/>
              <a:gd name="connsiteX79" fmla="*/ 454049 w 2643023"/>
              <a:gd name="connsiteY79" fmla="*/ 1366129 h 1737360"/>
              <a:gd name="connsiteX80" fmla="*/ 464186 w 2643023"/>
              <a:gd name="connsiteY80" fmla="*/ 1324319 h 1737360"/>
              <a:gd name="connsiteX81" fmla="*/ 454142 w 2643023"/>
              <a:gd name="connsiteY81" fmla="*/ 1284564 h 1737360"/>
              <a:gd name="connsiteX82" fmla="*/ 430835 w 2643023"/>
              <a:gd name="connsiteY82" fmla="*/ 1196985 h 1737360"/>
              <a:gd name="connsiteX83" fmla="*/ 411438 w 2643023"/>
              <a:gd name="connsiteY83" fmla="*/ 1171375 h 1737360"/>
              <a:gd name="connsiteX84" fmla="*/ 379807 w 2643023"/>
              <a:gd name="connsiteY84" fmla="*/ 1143411 h 1737360"/>
              <a:gd name="connsiteX85" fmla="*/ 320926 w 2643023"/>
              <a:gd name="connsiteY85" fmla="*/ 1012680 h 1737360"/>
              <a:gd name="connsiteX86" fmla="*/ 304222 w 2643023"/>
              <a:gd name="connsiteY86" fmla="*/ 966406 h 1737360"/>
              <a:gd name="connsiteX87" fmla="*/ 281037 w 2643023"/>
              <a:gd name="connsiteY87" fmla="*/ 880015 h 1737360"/>
              <a:gd name="connsiteX88" fmla="*/ 261213 w 2643023"/>
              <a:gd name="connsiteY88" fmla="*/ 814869 h 1737360"/>
              <a:gd name="connsiteX89" fmla="*/ 239939 w 2643023"/>
              <a:gd name="connsiteY89" fmla="*/ 735479 h 1737360"/>
              <a:gd name="connsiteX90" fmla="*/ 246977 w 2643023"/>
              <a:gd name="connsiteY90" fmla="*/ 686789 h 1737360"/>
              <a:gd name="connsiteX91" fmla="*/ 251221 w 2643023"/>
              <a:gd name="connsiteY91" fmla="*/ 669566 h 1737360"/>
              <a:gd name="connsiteX92" fmla="*/ 227850 w 2643023"/>
              <a:gd name="connsiteY92" fmla="*/ 546013 h 1737360"/>
              <a:gd name="connsiteX93" fmla="*/ 223203 w 2643023"/>
              <a:gd name="connsiteY93" fmla="*/ 535693 h 1737360"/>
              <a:gd name="connsiteX94" fmla="*/ 213180 w 2643023"/>
              <a:gd name="connsiteY94" fmla="*/ 507928 h 1737360"/>
              <a:gd name="connsiteX95" fmla="*/ 210180 w 2643023"/>
              <a:gd name="connsiteY95" fmla="*/ 490243 h 1737360"/>
              <a:gd name="connsiteX96" fmla="*/ 200074 w 2643023"/>
              <a:gd name="connsiteY96" fmla="*/ 414515 h 1737360"/>
              <a:gd name="connsiteX97" fmla="*/ 178622 w 2643023"/>
              <a:gd name="connsiteY97" fmla="*/ 368724 h 1737360"/>
              <a:gd name="connsiteX98" fmla="*/ 157633 w 2643023"/>
              <a:gd name="connsiteY98" fmla="*/ 315690 h 1737360"/>
              <a:gd name="connsiteX99" fmla="*/ 157464 w 2643023"/>
              <a:gd name="connsiteY99" fmla="*/ 219760 h 1737360"/>
              <a:gd name="connsiteX100" fmla="*/ 149667 w 2643023"/>
              <a:gd name="connsiteY100" fmla="*/ 107816 h 1737360"/>
              <a:gd name="connsiteX101" fmla="*/ 165596 w 2643023"/>
              <a:gd name="connsiteY101" fmla="*/ 52224 h 1737360"/>
              <a:gd name="connsiteX102" fmla="*/ 183217 w 2643023"/>
              <a:gd name="connsiteY102" fmla="*/ 1325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643023" h="1737360">
                <a:moveTo>
                  <a:pt x="370363" y="1467446"/>
                </a:moveTo>
                <a:cubicBezTo>
                  <a:pt x="360728" y="1465579"/>
                  <a:pt x="350402" y="1467229"/>
                  <a:pt x="345010" y="1473175"/>
                </a:cubicBezTo>
                <a:cubicBezTo>
                  <a:pt x="329842" y="1489111"/>
                  <a:pt x="318475" y="1507059"/>
                  <a:pt x="315902" y="1528909"/>
                </a:cubicBezTo>
                <a:cubicBezTo>
                  <a:pt x="315561" y="1537340"/>
                  <a:pt x="316165" y="1543274"/>
                  <a:pt x="325541" y="1541121"/>
                </a:cubicBezTo>
                <a:cubicBezTo>
                  <a:pt x="356283" y="1536792"/>
                  <a:pt x="375959" y="1517998"/>
                  <a:pt x="391468" y="1493633"/>
                </a:cubicBezTo>
                <a:cubicBezTo>
                  <a:pt x="392414" y="1491137"/>
                  <a:pt x="393117" y="1486269"/>
                  <a:pt x="391568" y="1482828"/>
                </a:cubicBezTo>
                <a:cubicBezTo>
                  <a:pt x="388942" y="1474700"/>
                  <a:pt x="379998" y="1469314"/>
                  <a:pt x="370363" y="1467446"/>
                </a:cubicBezTo>
                <a:close/>
                <a:moveTo>
                  <a:pt x="1806716" y="0"/>
                </a:moveTo>
                <a:lnTo>
                  <a:pt x="2643023" y="0"/>
                </a:lnTo>
                <a:lnTo>
                  <a:pt x="2637750" y="8079"/>
                </a:lnTo>
                <a:cubicBezTo>
                  <a:pt x="2636683" y="9388"/>
                  <a:pt x="2634309" y="9630"/>
                  <a:pt x="2633243" y="10938"/>
                </a:cubicBezTo>
                <a:cubicBezTo>
                  <a:pt x="2606325" y="29269"/>
                  <a:pt x="2579527" y="48787"/>
                  <a:pt x="2552367" y="64744"/>
                </a:cubicBezTo>
                <a:cubicBezTo>
                  <a:pt x="2530900" y="77723"/>
                  <a:pt x="2509797" y="94264"/>
                  <a:pt x="2482132" y="93482"/>
                </a:cubicBezTo>
                <a:cubicBezTo>
                  <a:pt x="2477384" y="93965"/>
                  <a:pt x="2469679" y="100746"/>
                  <a:pt x="2467788" y="105736"/>
                </a:cubicBezTo>
                <a:cubicBezTo>
                  <a:pt x="2465434" y="117969"/>
                  <a:pt x="2456884" y="116440"/>
                  <a:pt x="2448574" y="117286"/>
                </a:cubicBezTo>
                <a:cubicBezTo>
                  <a:pt x="2436704" y="118494"/>
                  <a:pt x="2423647" y="119823"/>
                  <a:pt x="2413446" y="125659"/>
                </a:cubicBezTo>
                <a:cubicBezTo>
                  <a:pt x="2397673" y="135659"/>
                  <a:pt x="2383572" y="150288"/>
                  <a:pt x="2370535" y="163608"/>
                </a:cubicBezTo>
                <a:cubicBezTo>
                  <a:pt x="2348848" y="186204"/>
                  <a:pt x="2326678" y="204053"/>
                  <a:pt x="2293199" y="205062"/>
                </a:cubicBezTo>
                <a:cubicBezTo>
                  <a:pt x="2239540" y="208125"/>
                  <a:pt x="2186727" y="219498"/>
                  <a:pt x="2133168" y="211756"/>
                </a:cubicBezTo>
                <a:cubicBezTo>
                  <a:pt x="2105262" y="208600"/>
                  <a:pt x="2077356" y="205443"/>
                  <a:pt x="2054298" y="191000"/>
                </a:cubicBezTo>
                <a:cubicBezTo>
                  <a:pt x="2014719" y="167442"/>
                  <a:pt x="1976208" y="142578"/>
                  <a:pt x="1939709" y="113912"/>
                </a:cubicBezTo>
                <a:cubicBezTo>
                  <a:pt x="1895483" y="80034"/>
                  <a:pt x="1854577" y="43420"/>
                  <a:pt x="1813670" y="6806"/>
                </a:cubicBezTo>
                <a:close/>
                <a:moveTo>
                  <a:pt x="183075" y="0"/>
                </a:moveTo>
                <a:lnTo>
                  <a:pt x="928878" y="0"/>
                </a:lnTo>
                <a:lnTo>
                  <a:pt x="911651" y="41050"/>
                </a:lnTo>
                <a:cubicBezTo>
                  <a:pt x="898174" y="73605"/>
                  <a:pt x="886004" y="107225"/>
                  <a:pt x="872527" y="139780"/>
                </a:cubicBezTo>
                <a:cubicBezTo>
                  <a:pt x="867921" y="153442"/>
                  <a:pt x="864744" y="169357"/>
                  <a:pt x="857763" y="183261"/>
                </a:cubicBezTo>
                <a:cubicBezTo>
                  <a:pt x="837647" y="221289"/>
                  <a:pt x="812299" y="255052"/>
                  <a:pt x="772445" y="275899"/>
                </a:cubicBezTo>
                <a:cubicBezTo>
                  <a:pt x="751924" y="286384"/>
                  <a:pt x="728545" y="292361"/>
                  <a:pt x="706915" y="280170"/>
                </a:cubicBezTo>
                <a:cubicBezTo>
                  <a:pt x="669954" y="258747"/>
                  <a:pt x="634179" y="237201"/>
                  <a:pt x="598284" y="214469"/>
                </a:cubicBezTo>
                <a:cubicBezTo>
                  <a:pt x="586754" y="207248"/>
                  <a:pt x="573455" y="206202"/>
                  <a:pt x="564684" y="214291"/>
                </a:cubicBezTo>
                <a:cubicBezTo>
                  <a:pt x="552592" y="225116"/>
                  <a:pt x="546217" y="244955"/>
                  <a:pt x="550865" y="255276"/>
                </a:cubicBezTo>
                <a:cubicBezTo>
                  <a:pt x="557184" y="270225"/>
                  <a:pt x="563503" y="285173"/>
                  <a:pt x="570888" y="298813"/>
                </a:cubicBezTo>
                <a:cubicBezTo>
                  <a:pt x="578394" y="313640"/>
                  <a:pt x="573667" y="326115"/>
                  <a:pt x="569061" y="339777"/>
                </a:cubicBezTo>
                <a:cubicBezTo>
                  <a:pt x="567049" y="343579"/>
                  <a:pt x="564093" y="349877"/>
                  <a:pt x="565641" y="353318"/>
                </a:cubicBezTo>
                <a:cubicBezTo>
                  <a:pt x="569224" y="364947"/>
                  <a:pt x="575180" y="376334"/>
                  <a:pt x="578762" y="387963"/>
                </a:cubicBezTo>
                <a:cubicBezTo>
                  <a:pt x="580313" y="391403"/>
                  <a:pt x="580796" y="396151"/>
                  <a:pt x="579971" y="399834"/>
                </a:cubicBezTo>
                <a:cubicBezTo>
                  <a:pt x="577377" y="409691"/>
                  <a:pt x="580355" y="415385"/>
                  <a:pt x="585949" y="423212"/>
                </a:cubicBezTo>
                <a:cubicBezTo>
                  <a:pt x="591664" y="432224"/>
                  <a:pt x="604501" y="440513"/>
                  <a:pt x="598708" y="454295"/>
                </a:cubicBezTo>
                <a:cubicBezTo>
                  <a:pt x="590903" y="471880"/>
                  <a:pt x="597342" y="488016"/>
                  <a:pt x="603661" y="502963"/>
                </a:cubicBezTo>
                <a:cubicBezTo>
                  <a:pt x="625717" y="554690"/>
                  <a:pt x="647894" y="607602"/>
                  <a:pt x="661881" y="662548"/>
                </a:cubicBezTo>
                <a:cubicBezTo>
                  <a:pt x="671321" y="696368"/>
                  <a:pt x="679573" y="730308"/>
                  <a:pt x="682010" y="766040"/>
                </a:cubicBezTo>
                <a:cubicBezTo>
                  <a:pt x="684086" y="798212"/>
                  <a:pt x="678918" y="829921"/>
                  <a:pt x="670068" y="860805"/>
                </a:cubicBezTo>
                <a:cubicBezTo>
                  <a:pt x="662285" y="890383"/>
                  <a:pt x="652005" y="919013"/>
                  <a:pt x="657642" y="950823"/>
                </a:cubicBezTo>
                <a:cubicBezTo>
                  <a:pt x="660883" y="970880"/>
                  <a:pt x="659497" y="992610"/>
                  <a:pt x="661550" y="1012789"/>
                </a:cubicBezTo>
                <a:cubicBezTo>
                  <a:pt x="662517" y="1022287"/>
                  <a:pt x="665979" y="1032728"/>
                  <a:pt x="666945" y="1042224"/>
                </a:cubicBezTo>
                <a:cubicBezTo>
                  <a:pt x="671657" y="1088519"/>
                  <a:pt x="676370" y="1134814"/>
                  <a:pt x="681082" y="1181109"/>
                </a:cubicBezTo>
                <a:cubicBezTo>
                  <a:pt x="681565" y="1185856"/>
                  <a:pt x="683236" y="1190484"/>
                  <a:pt x="683719" y="1195232"/>
                </a:cubicBezTo>
                <a:cubicBezTo>
                  <a:pt x="690301" y="1224546"/>
                  <a:pt x="695816" y="1255168"/>
                  <a:pt x="702519" y="1285668"/>
                </a:cubicBezTo>
                <a:cubicBezTo>
                  <a:pt x="709100" y="1314982"/>
                  <a:pt x="714495" y="1344417"/>
                  <a:pt x="723451" y="1373488"/>
                </a:cubicBezTo>
                <a:cubicBezTo>
                  <a:pt x="729187" y="1394492"/>
                  <a:pt x="744178" y="1412156"/>
                  <a:pt x="745286" y="1434831"/>
                </a:cubicBezTo>
                <a:cubicBezTo>
                  <a:pt x="745649" y="1438393"/>
                  <a:pt x="748506" y="1442898"/>
                  <a:pt x="751122" y="1445032"/>
                </a:cubicBezTo>
                <a:cubicBezTo>
                  <a:pt x="764080" y="1454506"/>
                  <a:pt x="759353" y="1466981"/>
                  <a:pt x="757000" y="1479214"/>
                </a:cubicBezTo>
                <a:cubicBezTo>
                  <a:pt x="756176" y="1482895"/>
                  <a:pt x="754406" y="1489073"/>
                  <a:pt x="755955" y="1492514"/>
                </a:cubicBezTo>
                <a:cubicBezTo>
                  <a:pt x="768572" y="1510418"/>
                  <a:pt x="782255" y="1527016"/>
                  <a:pt x="785616" y="1548262"/>
                </a:cubicBezTo>
                <a:cubicBezTo>
                  <a:pt x="785978" y="1551823"/>
                  <a:pt x="788957" y="1557517"/>
                  <a:pt x="788133" y="1561199"/>
                </a:cubicBezTo>
                <a:cubicBezTo>
                  <a:pt x="784009" y="1579608"/>
                  <a:pt x="778579" y="1596952"/>
                  <a:pt x="773148" y="1614296"/>
                </a:cubicBezTo>
                <a:cubicBezTo>
                  <a:pt x="772203" y="1616791"/>
                  <a:pt x="771257" y="1619286"/>
                  <a:pt x="769004" y="1620714"/>
                </a:cubicBezTo>
                <a:cubicBezTo>
                  <a:pt x="746592" y="1636188"/>
                  <a:pt x="726675" y="1652607"/>
                  <a:pt x="696999" y="1655628"/>
                </a:cubicBezTo>
                <a:cubicBezTo>
                  <a:pt x="630646" y="1663581"/>
                  <a:pt x="563225" y="1672843"/>
                  <a:pt x="496005" y="1660495"/>
                </a:cubicBezTo>
                <a:cubicBezTo>
                  <a:pt x="480090" y="1657319"/>
                  <a:pt x="464659" y="1658889"/>
                  <a:pt x="449468" y="1662833"/>
                </a:cubicBezTo>
                <a:cubicBezTo>
                  <a:pt x="391082" y="1678371"/>
                  <a:pt x="331148" y="1690468"/>
                  <a:pt x="282421" y="1730208"/>
                </a:cubicBezTo>
                <a:cubicBezTo>
                  <a:pt x="280168" y="1731638"/>
                  <a:pt x="276727" y="1733188"/>
                  <a:pt x="274353" y="1733429"/>
                </a:cubicBezTo>
                <a:lnTo>
                  <a:pt x="235733" y="1737360"/>
                </a:lnTo>
                <a:lnTo>
                  <a:pt x="66493" y="1737360"/>
                </a:lnTo>
                <a:lnTo>
                  <a:pt x="32374" y="1724477"/>
                </a:lnTo>
                <a:cubicBezTo>
                  <a:pt x="15613" y="1712990"/>
                  <a:pt x="10361" y="1696734"/>
                  <a:pt x="480" y="1682149"/>
                </a:cubicBezTo>
                <a:cubicBezTo>
                  <a:pt x="-948" y="1679894"/>
                  <a:pt x="1064" y="1676092"/>
                  <a:pt x="3197" y="1673477"/>
                </a:cubicBezTo>
                <a:cubicBezTo>
                  <a:pt x="10539" y="1663134"/>
                  <a:pt x="19189" y="1653858"/>
                  <a:pt x="26533" y="1643517"/>
                </a:cubicBezTo>
                <a:cubicBezTo>
                  <a:pt x="43230" y="1619029"/>
                  <a:pt x="68378" y="1606875"/>
                  <a:pt x="97812" y="1601480"/>
                </a:cubicBezTo>
                <a:cubicBezTo>
                  <a:pt x="116684" y="1598360"/>
                  <a:pt x="135677" y="1596427"/>
                  <a:pt x="154549" y="1593306"/>
                </a:cubicBezTo>
                <a:cubicBezTo>
                  <a:pt x="175674" y="1588758"/>
                  <a:pt x="196678" y="1583021"/>
                  <a:pt x="217803" y="1578472"/>
                </a:cubicBezTo>
                <a:cubicBezTo>
                  <a:pt x="234301" y="1575594"/>
                  <a:pt x="250678" y="1571528"/>
                  <a:pt x="266813" y="1565088"/>
                </a:cubicBezTo>
                <a:cubicBezTo>
                  <a:pt x="286390" y="1557100"/>
                  <a:pt x="297777" y="1551143"/>
                  <a:pt x="299042" y="1528226"/>
                </a:cubicBezTo>
                <a:cubicBezTo>
                  <a:pt x="300791" y="1510058"/>
                  <a:pt x="316322" y="1497683"/>
                  <a:pt x="325555" y="1482351"/>
                </a:cubicBezTo>
                <a:cubicBezTo>
                  <a:pt x="334789" y="1467019"/>
                  <a:pt x="345210" y="1451567"/>
                  <a:pt x="353136" y="1435168"/>
                </a:cubicBezTo>
                <a:cubicBezTo>
                  <a:pt x="358104" y="1425068"/>
                  <a:pt x="361665" y="1424706"/>
                  <a:pt x="369513" y="1431102"/>
                </a:cubicBezTo>
                <a:cubicBezTo>
                  <a:pt x="373435" y="1434301"/>
                  <a:pt x="377360" y="1437499"/>
                  <a:pt x="380920" y="1437137"/>
                </a:cubicBezTo>
                <a:cubicBezTo>
                  <a:pt x="413333" y="1437437"/>
                  <a:pt x="446066" y="1417314"/>
                  <a:pt x="449443" y="1379791"/>
                </a:cubicBezTo>
                <a:cubicBezTo>
                  <a:pt x="448959" y="1375042"/>
                  <a:pt x="450729" y="1368865"/>
                  <a:pt x="454049" y="1366129"/>
                </a:cubicBezTo>
                <a:cubicBezTo>
                  <a:pt x="466019" y="1354117"/>
                  <a:pt x="468130" y="1339509"/>
                  <a:pt x="464186" y="1324319"/>
                </a:cubicBezTo>
                <a:cubicBezTo>
                  <a:pt x="461669" y="1311384"/>
                  <a:pt x="457845" y="1297379"/>
                  <a:pt x="454142" y="1284564"/>
                </a:cubicBezTo>
                <a:cubicBezTo>
                  <a:pt x="446373" y="1255371"/>
                  <a:pt x="438604" y="1226178"/>
                  <a:pt x="430835" y="1196985"/>
                </a:cubicBezTo>
                <a:cubicBezTo>
                  <a:pt x="427253" y="1185356"/>
                  <a:pt x="424738" y="1172420"/>
                  <a:pt x="411438" y="1171375"/>
                </a:cubicBezTo>
                <a:cubicBezTo>
                  <a:pt x="392083" y="1169748"/>
                  <a:pt x="386006" y="1157173"/>
                  <a:pt x="379807" y="1143411"/>
                </a:cubicBezTo>
                <a:cubicBezTo>
                  <a:pt x="360971" y="1099754"/>
                  <a:pt x="339761" y="1056337"/>
                  <a:pt x="320926" y="1012680"/>
                </a:cubicBezTo>
                <a:cubicBezTo>
                  <a:pt x="313420" y="997853"/>
                  <a:pt x="308288" y="982783"/>
                  <a:pt x="304222" y="966406"/>
                </a:cubicBezTo>
                <a:cubicBezTo>
                  <a:pt x="295267" y="937333"/>
                  <a:pt x="288806" y="909208"/>
                  <a:pt x="281037" y="880015"/>
                </a:cubicBezTo>
                <a:cubicBezTo>
                  <a:pt x="275180" y="857824"/>
                  <a:pt x="267070" y="837060"/>
                  <a:pt x="261213" y="814869"/>
                </a:cubicBezTo>
                <a:cubicBezTo>
                  <a:pt x="253687" y="788051"/>
                  <a:pt x="248533" y="760990"/>
                  <a:pt x="239939" y="735479"/>
                </a:cubicBezTo>
                <a:cubicBezTo>
                  <a:pt x="233258" y="716969"/>
                  <a:pt x="235370" y="702362"/>
                  <a:pt x="246977" y="686789"/>
                </a:cubicBezTo>
                <a:cubicBezTo>
                  <a:pt x="250176" y="682864"/>
                  <a:pt x="250638" y="675622"/>
                  <a:pt x="251221" y="669566"/>
                </a:cubicBezTo>
                <a:cubicBezTo>
                  <a:pt x="251740" y="627535"/>
                  <a:pt x="234454" y="587318"/>
                  <a:pt x="227850" y="546013"/>
                </a:cubicBezTo>
                <a:cubicBezTo>
                  <a:pt x="226302" y="542573"/>
                  <a:pt x="224752" y="539133"/>
                  <a:pt x="223203" y="535693"/>
                </a:cubicBezTo>
                <a:cubicBezTo>
                  <a:pt x="219862" y="526438"/>
                  <a:pt x="216521" y="517183"/>
                  <a:pt x="213180" y="507928"/>
                </a:cubicBezTo>
                <a:cubicBezTo>
                  <a:pt x="211389" y="502113"/>
                  <a:pt x="210785" y="496179"/>
                  <a:pt x="210180" y="490243"/>
                </a:cubicBezTo>
                <a:cubicBezTo>
                  <a:pt x="206457" y="465436"/>
                  <a:pt x="203799" y="439321"/>
                  <a:pt x="200074" y="414515"/>
                </a:cubicBezTo>
                <a:cubicBezTo>
                  <a:pt x="197075" y="396829"/>
                  <a:pt x="189689" y="383189"/>
                  <a:pt x="178622" y="368724"/>
                </a:cubicBezTo>
                <a:cubicBezTo>
                  <a:pt x="167555" y="354259"/>
                  <a:pt x="158258" y="333617"/>
                  <a:pt x="157633" y="315690"/>
                </a:cubicBezTo>
                <a:cubicBezTo>
                  <a:pt x="155557" y="283520"/>
                  <a:pt x="160726" y="251810"/>
                  <a:pt x="157464" y="219760"/>
                </a:cubicBezTo>
                <a:cubicBezTo>
                  <a:pt x="153718" y="182962"/>
                  <a:pt x="146290" y="145339"/>
                  <a:pt x="149667" y="107816"/>
                </a:cubicBezTo>
                <a:cubicBezTo>
                  <a:pt x="151174" y="87273"/>
                  <a:pt x="154110" y="68984"/>
                  <a:pt x="165596" y="52224"/>
                </a:cubicBezTo>
                <a:cubicBezTo>
                  <a:pt x="172819" y="40695"/>
                  <a:pt x="180986" y="26670"/>
                  <a:pt x="183217" y="1325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4294967295"/>
          </p:nvPr>
        </p:nvSpPr>
        <p:spPr>
          <a:xfrm>
            <a:off x="0" y="287338"/>
            <a:ext cx="12192000" cy="723900"/>
          </a:xfrm>
          <a:prstGeom prst="rect">
            <a:avLst/>
          </a:prstGeom>
        </p:spPr>
        <p:txBody>
          <a:bodyPr/>
          <a:lstStyle/>
          <a:p>
            <a:pPr marL="0" indent="0" algn="ctr">
              <a:buNone/>
            </a:pPr>
            <a:r>
              <a:rPr lang="tr-TR" sz="5400" dirty="0" smtClean="0">
                <a:solidFill>
                  <a:schemeClr val="bg1"/>
                </a:solidFill>
              </a:rPr>
              <a:t>Summary</a:t>
            </a:r>
            <a:endParaRPr lang="en-US" sz="5400" dirty="0">
              <a:solidFill>
                <a:schemeClr val="bg1"/>
              </a:solidFill>
            </a:endParaRPr>
          </a:p>
        </p:txBody>
      </p:sp>
      <p:grpSp>
        <p:nvGrpSpPr>
          <p:cNvPr id="6" name="Group 5">
            <a:extLst>
              <a:ext uri="{FF2B5EF4-FFF2-40B4-BE49-F238E27FC236}">
                <a16:creationId xmlns:a16="http://schemas.microsoft.com/office/drawing/2014/main" xmlns="" id="{9673C969-99D0-4D37-93D6-D26BB8CB7F17}"/>
              </a:ext>
            </a:extLst>
          </p:cNvPr>
          <p:cNvGrpSpPr/>
          <p:nvPr/>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xmlns="" id="{1CF89CC7-EFA3-465F-A5DC-512C3A53761A}"/>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xmlns="" id="{48DC5BD8-E975-4A5A-91C0-D0E899534888}"/>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xmlns="" id="{2B7C4390-FD6B-4B69-82FB-4A2EF0A2DDE5}"/>
              </a:ext>
            </a:extLst>
          </p:cNvPr>
          <p:cNvSpPr/>
          <p:nvPr/>
        </p:nvSpPr>
        <p:spPr>
          <a:xfrm>
            <a:off x="433129" y="1570473"/>
            <a:ext cx="3027332" cy="1734807"/>
          </a:xfrm>
          <a:custGeom>
            <a:avLst/>
            <a:gdLst>
              <a:gd name="connsiteX0" fmla="*/ 1821335 w 3027332"/>
              <a:gd name="connsiteY0" fmla="*/ 0 h 1734807"/>
              <a:gd name="connsiteX1" fmla="*/ 1849866 w 3027332"/>
              <a:gd name="connsiteY1" fmla="*/ 21083 h 1734807"/>
              <a:gd name="connsiteX2" fmla="*/ 1870188 w 3027332"/>
              <a:gd name="connsiteY2" fmla="*/ 32208 h 1734807"/>
              <a:gd name="connsiteX3" fmla="*/ 1898599 w 3027332"/>
              <a:gd name="connsiteY3" fmla="*/ 52103 h 1734807"/>
              <a:gd name="connsiteX4" fmla="*/ 1933328 w 3027332"/>
              <a:gd name="connsiteY4" fmla="*/ 86947 h 1734807"/>
              <a:gd name="connsiteX5" fmla="*/ 1955704 w 3027332"/>
              <a:gd name="connsiteY5" fmla="*/ 118251 h 1734807"/>
              <a:gd name="connsiteX6" fmla="*/ 1980781 w 3027332"/>
              <a:gd name="connsiteY6" fmla="*/ 199652 h 1734807"/>
              <a:gd name="connsiteX7" fmla="*/ 1992742 w 3027332"/>
              <a:gd name="connsiteY7" fmla="*/ 317171 h 1734807"/>
              <a:gd name="connsiteX8" fmla="*/ 1994313 w 3027332"/>
              <a:gd name="connsiteY8" fmla="*/ 332602 h 1734807"/>
              <a:gd name="connsiteX9" fmla="*/ 2007009 w 3027332"/>
              <a:gd name="connsiteY9" fmla="*/ 327712 h 1734807"/>
              <a:gd name="connsiteX10" fmla="*/ 2042783 w 3027332"/>
              <a:gd name="connsiteY10" fmla="*/ 349256 h 1734807"/>
              <a:gd name="connsiteX11" fmla="*/ 2044596 w 3027332"/>
              <a:gd name="connsiteY11" fmla="*/ 367063 h 1734807"/>
              <a:gd name="connsiteX12" fmla="*/ 2030776 w 3027332"/>
              <a:gd name="connsiteY12" fmla="*/ 408047 h 1734807"/>
              <a:gd name="connsiteX13" fmla="*/ 2013980 w 3027332"/>
              <a:gd name="connsiteY13" fmla="*/ 443338 h 1734807"/>
              <a:gd name="connsiteX14" fmla="*/ 1989741 w 3027332"/>
              <a:gd name="connsiteY14" fmla="*/ 499777 h 1734807"/>
              <a:gd name="connsiteX15" fmla="*/ 1979100 w 3027332"/>
              <a:gd name="connsiteY15" fmla="*/ 524846 h 1734807"/>
              <a:gd name="connsiteX16" fmla="*/ 1962929 w 3027332"/>
              <a:gd name="connsiteY16" fmla="*/ 578064 h 1734807"/>
              <a:gd name="connsiteX17" fmla="*/ 1954419 w 3027332"/>
              <a:gd name="connsiteY17" fmla="*/ 600518 h 1734807"/>
              <a:gd name="connsiteX18" fmla="*/ 1950702 w 3027332"/>
              <a:gd name="connsiteY18" fmla="*/ 646471 h 1734807"/>
              <a:gd name="connsiteX19" fmla="*/ 1949642 w 3027332"/>
              <a:gd name="connsiteY19" fmla="*/ 718540 h 1734807"/>
              <a:gd name="connsiteX20" fmla="*/ 1963588 w 3027332"/>
              <a:gd name="connsiteY20" fmla="*/ 749503 h 1734807"/>
              <a:gd name="connsiteX21" fmla="*/ 1974655 w 3027332"/>
              <a:gd name="connsiteY21" fmla="*/ 763968 h 1734807"/>
              <a:gd name="connsiteX22" fmla="*/ 1984514 w 3027332"/>
              <a:gd name="connsiteY22" fmla="*/ 766563 h 1734807"/>
              <a:gd name="connsiteX23" fmla="*/ 1986526 w 3027332"/>
              <a:gd name="connsiteY23" fmla="*/ 762760 h 1734807"/>
              <a:gd name="connsiteX24" fmla="*/ 1997593 w 3027332"/>
              <a:gd name="connsiteY24" fmla="*/ 777225 h 1734807"/>
              <a:gd name="connsiteX25" fmla="*/ 2053732 w 3027332"/>
              <a:gd name="connsiteY25" fmla="*/ 833877 h 1734807"/>
              <a:gd name="connsiteX26" fmla="*/ 2103530 w 3027332"/>
              <a:gd name="connsiteY26" fmla="*/ 863589 h 1734807"/>
              <a:gd name="connsiteX27" fmla="*/ 2129325 w 3027332"/>
              <a:gd name="connsiteY27" fmla="*/ 881353 h 1734807"/>
              <a:gd name="connsiteX28" fmla="*/ 2183751 w 3027332"/>
              <a:gd name="connsiteY28" fmla="*/ 909394 h 1734807"/>
              <a:gd name="connsiteX29" fmla="*/ 2269466 w 3027332"/>
              <a:gd name="connsiteY29" fmla="*/ 973829 h 1734807"/>
              <a:gd name="connsiteX30" fmla="*/ 2348158 w 3027332"/>
              <a:gd name="connsiteY30" fmla="*/ 1028185 h 1734807"/>
              <a:gd name="connsiteX31" fmla="*/ 2354336 w 3027332"/>
              <a:gd name="connsiteY31" fmla="*/ 1029955 h 1734807"/>
              <a:gd name="connsiteX32" fmla="*/ 2390957 w 3027332"/>
              <a:gd name="connsiteY32" fmla="*/ 1059809 h 1734807"/>
              <a:gd name="connsiteX33" fmla="*/ 2396188 w 3027332"/>
              <a:gd name="connsiteY33" fmla="*/ 1064074 h 1734807"/>
              <a:gd name="connsiteX34" fmla="*/ 2426411 w 3027332"/>
              <a:gd name="connsiteY34" fmla="*/ 1101776 h 1734807"/>
              <a:gd name="connsiteX35" fmla="*/ 2440939 w 3027332"/>
              <a:gd name="connsiteY35" fmla="*/ 1126683 h 1734807"/>
              <a:gd name="connsiteX36" fmla="*/ 2469129 w 3027332"/>
              <a:gd name="connsiteY36" fmla="*/ 1156196 h 1734807"/>
              <a:gd name="connsiteX37" fmla="*/ 2477580 w 3027332"/>
              <a:gd name="connsiteY37" fmla="*/ 1168528 h 1734807"/>
              <a:gd name="connsiteX38" fmla="*/ 2533236 w 3027332"/>
              <a:gd name="connsiteY38" fmla="*/ 1220432 h 1734807"/>
              <a:gd name="connsiteX39" fmla="*/ 2543238 w 3027332"/>
              <a:gd name="connsiteY39" fmla="*/ 1236204 h 1734807"/>
              <a:gd name="connsiteX40" fmla="*/ 2580099 w 3027332"/>
              <a:gd name="connsiteY40" fmla="*/ 1268433 h 1734807"/>
              <a:gd name="connsiteX41" fmla="*/ 2595935 w 3027332"/>
              <a:gd name="connsiteY41" fmla="*/ 1294406 h 1734807"/>
              <a:gd name="connsiteX42" fmla="*/ 2598694 w 3027332"/>
              <a:gd name="connsiteY42" fmla="*/ 1309717 h 1734807"/>
              <a:gd name="connsiteX43" fmla="*/ 2618674 w 3027332"/>
              <a:gd name="connsiteY43" fmla="*/ 1329271 h 1734807"/>
              <a:gd name="connsiteX44" fmla="*/ 2671053 w 3027332"/>
              <a:gd name="connsiteY44" fmla="*/ 1407894 h 1734807"/>
              <a:gd name="connsiteX45" fmla="*/ 2712784 w 3027332"/>
              <a:gd name="connsiteY45" fmla="*/ 1440826 h 1734807"/>
              <a:gd name="connsiteX46" fmla="*/ 2739062 w 3027332"/>
              <a:gd name="connsiteY46" fmla="*/ 1463337 h 1734807"/>
              <a:gd name="connsiteX47" fmla="*/ 2774396 w 3027332"/>
              <a:gd name="connsiteY47" fmla="*/ 1504117 h 1734807"/>
              <a:gd name="connsiteX48" fmla="*/ 2780594 w 3027332"/>
              <a:gd name="connsiteY48" fmla="*/ 1517878 h 1734807"/>
              <a:gd name="connsiteX49" fmla="*/ 2791220 w 3027332"/>
              <a:gd name="connsiteY49" fmla="*/ 1551577 h 1734807"/>
              <a:gd name="connsiteX50" fmla="*/ 2810255 w 3027332"/>
              <a:gd name="connsiteY50" fmla="*/ 1573627 h 1734807"/>
              <a:gd name="connsiteX51" fmla="*/ 2830114 w 3027332"/>
              <a:gd name="connsiteY51" fmla="*/ 1591995 h 1734807"/>
              <a:gd name="connsiteX52" fmla="*/ 2845930 w 3027332"/>
              <a:gd name="connsiteY52" fmla="*/ 1605976 h 1734807"/>
              <a:gd name="connsiteX53" fmla="*/ 2915851 w 3027332"/>
              <a:gd name="connsiteY53" fmla="*/ 1668421 h 1734807"/>
              <a:gd name="connsiteX54" fmla="*/ 3026857 w 3027332"/>
              <a:gd name="connsiteY54" fmla="*/ 1733880 h 1734807"/>
              <a:gd name="connsiteX55" fmla="*/ 3027332 w 3027332"/>
              <a:gd name="connsiteY55" fmla="*/ 1734431 h 1734807"/>
              <a:gd name="connsiteX56" fmla="*/ 2582589 w 3027332"/>
              <a:gd name="connsiteY56" fmla="*/ 1734431 h 1734807"/>
              <a:gd name="connsiteX57" fmla="*/ 2566781 w 3027332"/>
              <a:gd name="connsiteY57" fmla="*/ 1726739 h 1734807"/>
              <a:gd name="connsiteX58" fmla="*/ 2538534 w 3027332"/>
              <a:gd name="connsiteY58" fmla="*/ 1732013 h 1734807"/>
              <a:gd name="connsiteX59" fmla="*/ 2474391 w 3027332"/>
              <a:gd name="connsiteY59" fmla="*/ 1714555 h 1734807"/>
              <a:gd name="connsiteX60" fmla="*/ 2427606 w 3027332"/>
              <a:gd name="connsiteY60" fmla="*/ 1643758 h 1734807"/>
              <a:gd name="connsiteX61" fmla="*/ 2353101 w 3027332"/>
              <a:gd name="connsiteY61" fmla="*/ 1606966 h 1734807"/>
              <a:gd name="connsiteX62" fmla="*/ 2332920 w 3027332"/>
              <a:gd name="connsiteY62" fmla="*/ 1609020 h 1734807"/>
              <a:gd name="connsiteX63" fmla="*/ 2317973 w 3027332"/>
              <a:gd name="connsiteY63" fmla="*/ 1615339 h 1734807"/>
              <a:gd name="connsiteX64" fmla="*/ 2269772 w 3027332"/>
              <a:gd name="connsiteY64" fmla="*/ 1683810 h 1734807"/>
              <a:gd name="connsiteX65" fmla="*/ 2267418 w 3027332"/>
              <a:gd name="connsiteY65" fmla="*/ 1696043 h 1734807"/>
              <a:gd name="connsiteX66" fmla="*/ 2244454 w 3027332"/>
              <a:gd name="connsiteY66" fmla="*/ 1734431 h 1734807"/>
              <a:gd name="connsiteX67" fmla="*/ 1163561 w 3027332"/>
              <a:gd name="connsiteY67" fmla="*/ 1734431 h 1734807"/>
              <a:gd name="connsiteX68" fmla="*/ 1163863 w 3027332"/>
              <a:gd name="connsiteY68" fmla="*/ 1731312 h 1734807"/>
              <a:gd name="connsiteX69" fmla="*/ 1175466 w 3027332"/>
              <a:gd name="connsiteY69" fmla="*/ 1678859 h 1734807"/>
              <a:gd name="connsiteX70" fmla="*/ 1188496 w 3027332"/>
              <a:gd name="connsiteY70" fmla="*/ 1594777 h 1734807"/>
              <a:gd name="connsiteX71" fmla="*/ 1190002 w 3027332"/>
              <a:gd name="connsiteY71" fmla="*/ 1574236 h 1734807"/>
              <a:gd name="connsiteX72" fmla="*/ 1189235 w 3027332"/>
              <a:gd name="connsiteY72" fmla="*/ 1543131 h 1734807"/>
              <a:gd name="connsiteX73" fmla="*/ 1181466 w 3027332"/>
              <a:gd name="connsiteY73" fmla="*/ 1513937 h 1734807"/>
              <a:gd name="connsiteX74" fmla="*/ 1186955 w 3027332"/>
              <a:gd name="connsiteY74" fmla="*/ 1461808 h 1734807"/>
              <a:gd name="connsiteX75" fmla="*/ 1190032 w 3027332"/>
              <a:gd name="connsiteY75" fmla="*/ 1456697 h 1734807"/>
              <a:gd name="connsiteX76" fmla="*/ 1209466 w 3027332"/>
              <a:gd name="connsiteY76" fmla="*/ 1435529 h 1734807"/>
              <a:gd name="connsiteX77" fmla="*/ 1213227 w 3027332"/>
              <a:gd name="connsiteY77" fmla="*/ 1413558 h 1734807"/>
              <a:gd name="connsiteX78" fmla="*/ 1206161 w 3027332"/>
              <a:gd name="connsiteY78" fmla="*/ 1379496 h 1734807"/>
              <a:gd name="connsiteX79" fmla="*/ 1200482 w 3027332"/>
              <a:gd name="connsiteY79" fmla="*/ 1323705 h 1734807"/>
              <a:gd name="connsiteX80" fmla="*/ 1178590 w 3027332"/>
              <a:gd name="connsiteY80" fmla="*/ 1297150 h 1734807"/>
              <a:gd name="connsiteX81" fmla="*/ 1155894 w 3027332"/>
              <a:gd name="connsiteY81" fmla="*/ 1286266 h 1734807"/>
              <a:gd name="connsiteX82" fmla="*/ 1126097 w 3027332"/>
              <a:gd name="connsiteY82" fmla="*/ 1288100 h 1734807"/>
              <a:gd name="connsiteX83" fmla="*/ 1024117 w 3027332"/>
              <a:gd name="connsiteY83" fmla="*/ 1358448 h 1734807"/>
              <a:gd name="connsiteX84" fmla="*/ 1005267 w 3027332"/>
              <a:gd name="connsiteY84" fmla="*/ 1373559 h 1734807"/>
              <a:gd name="connsiteX85" fmla="*/ 976236 w 3027332"/>
              <a:gd name="connsiteY85" fmla="*/ 1406498 h 1734807"/>
              <a:gd name="connsiteX86" fmla="*/ 912684 w 3027332"/>
              <a:gd name="connsiteY86" fmla="*/ 1453744 h 1734807"/>
              <a:gd name="connsiteX87" fmla="*/ 873915 w 3027332"/>
              <a:gd name="connsiteY87" fmla="*/ 1485275 h 1734807"/>
              <a:gd name="connsiteX88" fmla="*/ 789962 w 3027332"/>
              <a:gd name="connsiteY88" fmla="*/ 1544192 h 1734807"/>
              <a:gd name="connsiteX89" fmla="*/ 690577 w 3027332"/>
              <a:gd name="connsiteY89" fmla="*/ 1604681 h 1734807"/>
              <a:gd name="connsiteX90" fmla="*/ 548798 w 3027332"/>
              <a:gd name="connsiteY90" fmla="*/ 1661090 h 1734807"/>
              <a:gd name="connsiteX91" fmla="*/ 454602 w 3027332"/>
              <a:gd name="connsiteY91" fmla="*/ 1701860 h 1734807"/>
              <a:gd name="connsiteX92" fmla="*/ 404846 w 3027332"/>
              <a:gd name="connsiteY92" fmla="*/ 1721167 h 1734807"/>
              <a:gd name="connsiteX93" fmla="*/ 359496 w 3027332"/>
              <a:gd name="connsiteY93" fmla="*/ 1734431 h 1734807"/>
              <a:gd name="connsiteX94" fmla="*/ 0 w 3027332"/>
              <a:gd name="connsiteY94" fmla="*/ 1734431 h 1734807"/>
              <a:gd name="connsiteX95" fmla="*/ 92290 w 3027332"/>
              <a:gd name="connsiteY95" fmla="*/ 1724346 h 1734807"/>
              <a:gd name="connsiteX96" fmla="*/ 172626 w 3027332"/>
              <a:gd name="connsiteY96" fmla="*/ 1700577 h 1734807"/>
              <a:gd name="connsiteX97" fmla="*/ 230627 w 3027332"/>
              <a:gd name="connsiteY97" fmla="*/ 1669488 h 1734807"/>
              <a:gd name="connsiteX98" fmla="*/ 263119 w 3027332"/>
              <a:gd name="connsiteY98" fmla="*/ 1646991 h 1734807"/>
              <a:gd name="connsiteX99" fmla="*/ 334598 w 3027332"/>
              <a:gd name="connsiteY99" fmla="*/ 1583346 h 1734807"/>
              <a:gd name="connsiteX100" fmla="*/ 378455 w 3027332"/>
              <a:gd name="connsiteY100" fmla="*/ 1542902 h 1734807"/>
              <a:gd name="connsiteX101" fmla="*/ 438668 w 3027332"/>
              <a:gd name="connsiteY101" fmla="*/ 1486400 h 1734807"/>
              <a:gd name="connsiteX102" fmla="*/ 503146 w 3027332"/>
              <a:gd name="connsiteY102" fmla="*/ 1424667 h 1734807"/>
              <a:gd name="connsiteX103" fmla="*/ 584221 w 3027332"/>
              <a:gd name="connsiteY103" fmla="*/ 1349252 h 1734807"/>
              <a:gd name="connsiteX104" fmla="*/ 659744 w 3027332"/>
              <a:gd name="connsiteY104" fmla="*/ 1289993 h 1734807"/>
              <a:gd name="connsiteX105" fmla="*/ 755328 w 3027332"/>
              <a:gd name="connsiteY105" fmla="*/ 1227493 h 1734807"/>
              <a:gd name="connsiteX106" fmla="*/ 827695 w 3027332"/>
              <a:gd name="connsiteY106" fmla="*/ 1196140 h 1734807"/>
              <a:gd name="connsiteX107" fmla="*/ 836708 w 3027332"/>
              <a:gd name="connsiteY107" fmla="*/ 1190426 h 1734807"/>
              <a:gd name="connsiteX108" fmla="*/ 903802 w 3027332"/>
              <a:gd name="connsiteY108" fmla="*/ 1130825 h 1734807"/>
              <a:gd name="connsiteX109" fmla="*/ 944560 w 3027332"/>
              <a:gd name="connsiteY109" fmla="*/ 1083500 h 1734807"/>
              <a:gd name="connsiteX110" fmla="*/ 987450 w 3027332"/>
              <a:gd name="connsiteY110" fmla="*/ 1033560 h 1734807"/>
              <a:gd name="connsiteX111" fmla="*/ 1058105 w 3027332"/>
              <a:gd name="connsiteY111" fmla="*/ 973597 h 1734807"/>
              <a:gd name="connsiteX112" fmla="*/ 1064722 w 3027332"/>
              <a:gd name="connsiteY112" fmla="*/ 956132 h 1734807"/>
              <a:gd name="connsiteX113" fmla="*/ 1078562 w 3027332"/>
              <a:gd name="connsiteY113" fmla="*/ 927138 h 1734807"/>
              <a:gd name="connsiteX114" fmla="*/ 1094918 w 3027332"/>
              <a:gd name="connsiteY114" fmla="*/ 911081 h 1734807"/>
              <a:gd name="connsiteX115" fmla="*/ 1192228 w 3027332"/>
              <a:gd name="connsiteY115" fmla="*/ 818422 h 1734807"/>
              <a:gd name="connsiteX116" fmla="*/ 1271193 w 3027332"/>
              <a:gd name="connsiteY116" fmla="*/ 757614 h 1734807"/>
              <a:gd name="connsiteX117" fmla="*/ 1356233 w 3027332"/>
              <a:gd name="connsiteY117" fmla="*/ 709379 h 1734807"/>
              <a:gd name="connsiteX118" fmla="*/ 1428118 w 3027332"/>
              <a:gd name="connsiteY118" fmla="*/ 673278 h 1734807"/>
              <a:gd name="connsiteX119" fmla="*/ 1457310 w 3027332"/>
              <a:gd name="connsiteY119" fmla="*/ 665509 h 1734807"/>
              <a:gd name="connsiteX120" fmla="*/ 1502240 w 3027332"/>
              <a:gd name="connsiteY120" fmla="*/ 694517 h 1734807"/>
              <a:gd name="connsiteX121" fmla="*/ 1536686 w 3027332"/>
              <a:gd name="connsiteY121" fmla="*/ 703005 h 1734807"/>
              <a:gd name="connsiteX122" fmla="*/ 1541313 w 3027332"/>
              <a:gd name="connsiteY122" fmla="*/ 701335 h 1734807"/>
              <a:gd name="connsiteX123" fmla="*/ 1549181 w 3027332"/>
              <a:gd name="connsiteY123" fmla="*/ 719724 h 1734807"/>
              <a:gd name="connsiteX124" fmla="*/ 1550810 w 3027332"/>
              <a:gd name="connsiteY124" fmla="*/ 700368 h 1734807"/>
              <a:gd name="connsiteX125" fmla="*/ 1549096 w 3027332"/>
              <a:gd name="connsiteY125" fmla="*/ 671758 h 1734807"/>
              <a:gd name="connsiteX126" fmla="*/ 1526636 w 3027332"/>
              <a:gd name="connsiteY126" fmla="*/ 592489 h 1734807"/>
              <a:gd name="connsiteX127" fmla="*/ 1521746 w 3027332"/>
              <a:gd name="connsiteY127" fmla="*/ 579793 h 1734807"/>
              <a:gd name="connsiteX128" fmla="*/ 1510473 w 3027332"/>
              <a:gd name="connsiteY128" fmla="*/ 516176 h 1734807"/>
              <a:gd name="connsiteX129" fmla="*/ 1493947 w 3027332"/>
              <a:gd name="connsiteY129" fmla="*/ 436303 h 1734807"/>
              <a:gd name="connsiteX130" fmla="*/ 1469518 w 3027332"/>
              <a:gd name="connsiteY130" fmla="*/ 384820 h 1734807"/>
              <a:gd name="connsiteX131" fmla="*/ 1468367 w 3027332"/>
              <a:gd name="connsiteY131" fmla="*/ 338162 h 1734807"/>
              <a:gd name="connsiteX132" fmla="*/ 1468466 w 3027332"/>
              <a:gd name="connsiteY132" fmla="*/ 327358 h 1734807"/>
              <a:gd name="connsiteX133" fmla="*/ 1465340 w 3027332"/>
              <a:gd name="connsiteY133" fmla="*/ 237725 h 1734807"/>
              <a:gd name="connsiteX134" fmla="*/ 1466869 w 3027332"/>
              <a:gd name="connsiteY134" fmla="*/ 229175 h 1734807"/>
              <a:gd name="connsiteX135" fmla="*/ 1479037 w 3027332"/>
              <a:gd name="connsiteY135" fmla="*/ 195553 h 1734807"/>
              <a:gd name="connsiteX136" fmla="*/ 1495152 w 3027332"/>
              <a:gd name="connsiteY136" fmla="*/ 177122 h 1734807"/>
              <a:gd name="connsiteX137" fmla="*/ 1509133 w 3027332"/>
              <a:gd name="connsiteY137" fmla="*/ 161307 h 1734807"/>
              <a:gd name="connsiteX138" fmla="*/ 1513718 w 3027332"/>
              <a:gd name="connsiteY138" fmla="*/ 135654 h 1734807"/>
              <a:gd name="connsiteX139" fmla="*/ 1513818 w 3027332"/>
              <a:gd name="connsiteY139" fmla="*/ 124849 h 1734807"/>
              <a:gd name="connsiteX140" fmla="*/ 1516895 w 3027332"/>
              <a:gd name="connsiteY140" fmla="*/ 119739 h 1734807"/>
              <a:gd name="connsiteX141" fmla="*/ 1553226 w 3027332"/>
              <a:gd name="connsiteY141" fmla="*/ 52476 h 1734807"/>
              <a:gd name="connsiteX142" fmla="*/ 1634123 w 3027332"/>
              <a:gd name="connsiteY142" fmla="*/ 10661 h 1734807"/>
              <a:gd name="connsiteX143" fmla="*/ 1680055 w 3027332"/>
              <a:gd name="connsiteY143" fmla="*/ 2387 h 1734807"/>
              <a:gd name="connsiteX144" fmla="*/ 1688607 w 3027332"/>
              <a:gd name="connsiteY144" fmla="*/ 3915 h 1734807"/>
              <a:gd name="connsiteX145" fmla="*/ 1699652 w 3027332"/>
              <a:gd name="connsiteY145" fmla="*/ 6389 h 1734807"/>
              <a:gd name="connsiteX146" fmla="*/ 1744177 w 3027332"/>
              <a:gd name="connsiteY146" fmla="*/ 7853 h 1734807"/>
              <a:gd name="connsiteX147" fmla="*/ 1757355 w 3027332"/>
              <a:gd name="connsiteY147" fmla="*/ 7712 h 1734807"/>
              <a:gd name="connsiteX148" fmla="*/ 1776469 w 3027332"/>
              <a:gd name="connsiteY148" fmla="*/ 6965 h 1734807"/>
              <a:gd name="connsiteX149" fmla="*/ 1821335 w 3027332"/>
              <a:gd name="connsiteY149" fmla="*/ 0 h 1734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027332" h="1734807">
                <a:moveTo>
                  <a:pt x="1821335" y="0"/>
                </a:moveTo>
                <a:cubicBezTo>
                  <a:pt x="1831677" y="7343"/>
                  <a:pt x="1840832" y="14806"/>
                  <a:pt x="1849866" y="21083"/>
                </a:cubicBezTo>
                <a:cubicBezTo>
                  <a:pt x="1856285" y="25227"/>
                  <a:pt x="1863770" y="28063"/>
                  <a:pt x="1870188" y="32208"/>
                </a:cubicBezTo>
                <a:cubicBezTo>
                  <a:pt x="1879223" y="38484"/>
                  <a:pt x="1890631" y="44519"/>
                  <a:pt x="1898599" y="52103"/>
                </a:cubicBezTo>
                <a:cubicBezTo>
                  <a:pt x="1910612" y="64073"/>
                  <a:pt x="1919184" y="77593"/>
                  <a:pt x="1933328" y="86947"/>
                </a:cubicBezTo>
                <a:cubicBezTo>
                  <a:pt x="1943671" y="94290"/>
                  <a:pt x="1950935" y="106743"/>
                  <a:pt x="1955704" y="118251"/>
                </a:cubicBezTo>
                <a:cubicBezTo>
                  <a:pt x="1965606" y="144829"/>
                  <a:pt x="1973254" y="172834"/>
                  <a:pt x="1980781" y="199652"/>
                </a:cubicBezTo>
                <a:cubicBezTo>
                  <a:pt x="1991890" y="238101"/>
                  <a:pt x="1995877" y="277273"/>
                  <a:pt x="1992742" y="317171"/>
                </a:cubicBezTo>
                <a:cubicBezTo>
                  <a:pt x="1992039" y="322040"/>
                  <a:pt x="1993709" y="326667"/>
                  <a:pt x="1994313" y="332602"/>
                </a:cubicBezTo>
                <a:cubicBezTo>
                  <a:pt x="2000128" y="330811"/>
                  <a:pt x="2003567" y="329261"/>
                  <a:pt x="2007009" y="327712"/>
                </a:cubicBezTo>
                <a:cubicBezTo>
                  <a:pt x="2027771" y="319601"/>
                  <a:pt x="2040488" y="326703"/>
                  <a:pt x="2042783" y="349256"/>
                </a:cubicBezTo>
                <a:cubicBezTo>
                  <a:pt x="2043387" y="355192"/>
                  <a:pt x="2043991" y="361127"/>
                  <a:pt x="2044596" y="367063"/>
                </a:cubicBezTo>
                <a:cubicBezTo>
                  <a:pt x="2044979" y="382615"/>
                  <a:pt x="2041559" y="396156"/>
                  <a:pt x="2030776" y="408047"/>
                </a:cubicBezTo>
                <a:cubicBezTo>
                  <a:pt x="2022126" y="417324"/>
                  <a:pt x="2015146" y="431226"/>
                  <a:pt x="2013980" y="443338"/>
                </a:cubicBezTo>
                <a:cubicBezTo>
                  <a:pt x="2011407" y="465188"/>
                  <a:pt x="2007404" y="484785"/>
                  <a:pt x="1989741" y="499777"/>
                </a:cubicBezTo>
                <a:cubicBezTo>
                  <a:pt x="1982036" y="506557"/>
                  <a:pt x="1979199" y="514042"/>
                  <a:pt x="1979100" y="524846"/>
                </a:cubicBezTo>
                <a:cubicBezTo>
                  <a:pt x="1979846" y="543960"/>
                  <a:pt x="1976910" y="562249"/>
                  <a:pt x="1962929" y="578064"/>
                </a:cubicBezTo>
                <a:cubicBezTo>
                  <a:pt x="1957476" y="583416"/>
                  <a:pt x="1954762" y="592088"/>
                  <a:pt x="1954419" y="600518"/>
                </a:cubicBezTo>
                <a:cubicBezTo>
                  <a:pt x="1952309" y="615125"/>
                  <a:pt x="1954000" y="631744"/>
                  <a:pt x="1950702" y="646471"/>
                </a:cubicBezTo>
                <a:cubicBezTo>
                  <a:pt x="1944809" y="671058"/>
                  <a:pt x="1944851" y="695041"/>
                  <a:pt x="1949642" y="718540"/>
                </a:cubicBezTo>
                <a:cubicBezTo>
                  <a:pt x="1950729" y="729224"/>
                  <a:pt x="1957753" y="739303"/>
                  <a:pt x="1963588" y="749503"/>
                </a:cubicBezTo>
                <a:cubicBezTo>
                  <a:pt x="1966566" y="755196"/>
                  <a:pt x="1970610" y="759582"/>
                  <a:pt x="1974655" y="763968"/>
                </a:cubicBezTo>
                <a:cubicBezTo>
                  <a:pt x="1977271" y="766100"/>
                  <a:pt x="1980832" y="765738"/>
                  <a:pt x="1984514" y="766563"/>
                </a:cubicBezTo>
                <a:cubicBezTo>
                  <a:pt x="1985579" y="765255"/>
                  <a:pt x="1985459" y="764068"/>
                  <a:pt x="1986526" y="762760"/>
                </a:cubicBezTo>
                <a:cubicBezTo>
                  <a:pt x="1990569" y="767145"/>
                  <a:pt x="1993548" y="772840"/>
                  <a:pt x="1997593" y="777225"/>
                </a:cubicBezTo>
                <a:cubicBezTo>
                  <a:pt x="2014133" y="798329"/>
                  <a:pt x="2029606" y="820740"/>
                  <a:pt x="2053732" y="833877"/>
                </a:cubicBezTo>
                <a:cubicBezTo>
                  <a:pt x="2070250" y="842989"/>
                  <a:pt x="2086890" y="853289"/>
                  <a:pt x="2103530" y="863589"/>
                </a:cubicBezTo>
                <a:cubicBezTo>
                  <a:pt x="2112444" y="868679"/>
                  <a:pt x="2120412" y="876262"/>
                  <a:pt x="2129325" y="881353"/>
                </a:cubicBezTo>
                <a:cubicBezTo>
                  <a:pt x="2147031" y="890344"/>
                  <a:pt x="2166990" y="897907"/>
                  <a:pt x="2183751" y="909394"/>
                </a:cubicBezTo>
                <a:cubicBezTo>
                  <a:pt x="2213469" y="930356"/>
                  <a:pt x="2240935" y="952746"/>
                  <a:pt x="2269466" y="973829"/>
                </a:cubicBezTo>
                <a:cubicBezTo>
                  <a:pt x="2295382" y="992780"/>
                  <a:pt x="2321177" y="1010543"/>
                  <a:pt x="2348158" y="1028185"/>
                </a:cubicBezTo>
                <a:cubicBezTo>
                  <a:pt x="2349467" y="1029252"/>
                  <a:pt x="2351841" y="1029010"/>
                  <a:pt x="2354336" y="1029955"/>
                </a:cubicBezTo>
                <a:cubicBezTo>
                  <a:pt x="2370492" y="1035507"/>
                  <a:pt x="2384396" y="1042488"/>
                  <a:pt x="2390957" y="1059809"/>
                </a:cubicBezTo>
                <a:cubicBezTo>
                  <a:pt x="2391077" y="1060997"/>
                  <a:pt x="2393814" y="1064316"/>
                  <a:pt x="2396188" y="1064074"/>
                </a:cubicBezTo>
                <a:cubicBezTo>
                  <a:pt x="2418159" y="1067835"/>
                  <a:pt x="2425543" y="1081476"/>
                  <a:pt x="2426411" y="1101776"/>
                </a:cubicBezTo>
                <a:cubicBezTo>
                  <a:pt x="2426311" y="1112581"/>
                  <a:pt x="2430718" y="1120527"/>
                  <a:pt x="2440939" y="1126683"/>
                </a:cubicBezTo>
                <a:cubicBezTo>
                  <a:pt x="2452468" y="1133905"/>
                  <a:pt x="2459733" y="1146358"/>
                  <a:pt x="2469129" y="1156196"/>
                </a:cubicBezTo>
                <a:cubicBezTo>
                  <a:pt x="2473175" y="1160582"/>
                  <a:pt x="2473779" y="1166516"/>
                  <a:pt x="2477580" y="1168528"/>
                </a:cubicBezTo>
                <a:cubicBezTo>
                  <a:pt x="2498265" y="1183213"/>
                  <a:pt x="2520137" y="1197778"/>
                  <a:pt x="2533236" y="1220432"/>
                </a:cubicBezTo>
                <a:cubicBezTo>
                  <a:pt x="2536214" y="1226126"/>
                  <a:pt x="2540259" y="1230511"/>
                  <a:pt x="2543238" y="1236204"/>
                </a:cubicBezTo>
                <a:cubicBezTo>
                  <a:pt x="2552052" y="1252098"/>
                  <a:pt x="2562997" y="1265376"/>
                  <a:pt x="2580099" y="1268433"/>
                </a:cubicBezTo>
                <a:cubicBezTo>
                  <a:pt x="2602071" y="1272194"/>
                  <a:pt x="2603499" y="1274447"/>
                  <a:pt x="2595935" y="1294406"/>
                </a:cubicBezTo>
                <a:cubicBezTo>
                  <a:pt x="2594045" y="1299396"/>
                  <a:pt x="2588956" y="1308309"/>
                  <a:pt x="2598694" y="1309717"/>
                </a:cubicBezTo>
                <a:cubicBezTo>
                  <a:pt x="2610806" y="1310882"/>
                  <a:pt x="2615212" y="1318830"/>
                  <a:pt x="2618674" y="1329271"/>
                </a:cubicBezTo>
                <a:cubicBezTo>
                  <a:pt x="2627872" y="1360718"/>
                  <a:pt x="2641575" y="1389306"/>
                  <a:pt x="2671053" y="1407894"/>
                </a:cubicBezTo>
                <a:cubicBezTo>
                  <a:pt x="2686385" y="1417128"/>
                  <a:pt x="2699584" y="1428976"/>
                  <a:pt x="2712784" y="1440826"/>
                </a:cubicBezTo>
                <a:cubicBezTo>
                  <a:pt x="2721938" y="1448289"/>
                  <a:pt x="2730973" y="1454566"/>
                  <a:pt x="2739062" y="1463337"/>
                </a:cubicBezTo>
                <a:cubicBezTo>
                  <a:pt x="2751195" y="1476494"/>
                  <a:pt x="2763329" y="1489651"/>
                  <a:pt x="2774396" y="1504117"/>
                </a:cubicBezTo>
                <a:cubicBezTo>
                  <a:pt x="2777253" y="1508624"/>
                  <a:pt x="2781418" y="1514196"/>
                  <a:pt x="2780594" y="1517878"/>
                </a:cubicBezTo>
                <a:cubicBezTo>
                  <a:pt x="2776108" y="1532727"/>
                  <a:pt x="2770073" y="1544135"/>
                  <a:pt x="2791220" y="1551577"/>
                </a:cubicBezTo>
                <a:cubicBezTo>
                  <a:pt x="2798705" y="1554414"/>
                  <a:pt x="2803474" y="1565922"/>
                  <a:pt x="2810255" y="1573627"/>
                </a:cubicBezTo>
                <a:cubicBezTo>
                  <a:pt x="2815728" y="1580265"/>
                  <a:pt x="2823455" y="1585476"/>
                  <a:pt x="2830114" y="1591995"/>
                </a:cubicBezTo>
                <a:cubicBezTo>
                  <a:pt x="2835346" y="1596260"/>
                  <a:pt x="2844139" y="1600162"/>
                  <a:pt x="2845930" y="1605976"/>
                </a:cubicBezTo>
                <a:cubicBezTo>
                  <a:pt x="2856676" y="1640862"/>
                  <a:pt x="2884846" y="1658384"/>
                  <a:pt x="2915851" y="1668421"/>
                </a:cubicBezTo>
                <a:cubicBezTo>
                  <a:pt x="2959089" y="1680810"/>
                  <a:pt x="2996051" y="1702235"/>
                  <a:pt x="3026857" y="1733880"/>
                </a:cubicBezTo>
                <a:lnTo>
                  <a:pt x="3027332" y="1734431"/>
                </a:lnTo>
                <a:lnTo>
                  <a:pt x="2582589" y="1734431"/>
                </a:lnTo>
                <a:lnTo>
                  <a:pt x="2566781" y="1726739"/>
                </a:lnTo>
                <a:cubicBezTo>
                  <a:pt x="2557697" y="1725865"/>
                  <a:pt x="2548321" y="1728018"/>
                  <a:pt x="2538534" y="1732013"/>
                </a:cubicBezTo>
                <a:cubicBezTo>
                  <a:pt x="2520145" y="1739881"/>
                  <a:pt x="2485579" y="1730207"/>
                  <a:pt x="2474391" y="1714555"/>
                </a:cubicBezTo>
                <a:cubicBezTo>
                  <a:pt x="2458796" y="1690956"/>
                  <a:pt x="2444267" y="1666049"/>
                  <a:pt x="2427606" y="1643758"/>
                </a:cubicBezTo>
                <a:cubicBezTo>
                  <a:pt x="2409517" y="1619213"/>
                  <a:pt x="2389294" y="1597285"/>
                  <a:pt x="2353101" y="1606966"/>
                </a:cubicBezTo>
                <a:cubicBezTo>
                  <a:pt x="2346099" y="1608878"/>
                  <a:pt x="2339922" y="1607108"/>
                  <a:pt x="2332920" y="1609020"/>
                </a:cubicBezTo>
                <a:cubicBezTo>
                  <a:pt x="2327106" y="1610811"/>
                  <a:pt x="2321170" y="1611415"/>
                  <a:pt x="2317973" y="1615339"/>
                </a:cubicBezTo>
                <a:cubicBezTo>
                  <a:pt x="2299846" y="1637572"/>
                  <a:pt x="2278863" y="1655300"/>
                  <a:pt x="2269772" y="1683810"/>
                </a:cubicBezTo>
                <a:cubicBezTo>
                  <a:pt x="2268947" y="1687493"/>
                  <a:pt x="2269551" y="1693427"/>
                  <a:pt x="2267418" y="1696043"/>
                </a:cubicBezTo>
                <a:lnTo>
                  <a:pt x="2244454" y="1734431"/>
                </a:lnTo>
                <a:lnTo>
                  <a:pt x="1163561" y="1734431"/>
                </a:lnTo>
                <a:lnTo>
                  <a:pt x="1163863" y="1731312"/>
                </a:lnTo>
                <a:cubicBezTo>
                  <a:pt x="1167335" y="1713868"/>
                  <a:pt x="1171876" y="1696615"/>
                  <a:pt x="1175466" y="1678859"/>
                </a:cubicBezTo>
                <a:cubicBezTo>
                  <a:pt x="1180996" y="1650711"/>
                  <a:pt x="1184152" y="1622805"/>
                  <a:pt x="1188496" y="1594777"/>
                </a:cubicBezTo>
                <a:cubicBezTo>
                  <a:pt x="1189078" y="1588722"/>
                  <a:pt x="1189541" y="1581479"/>
                  <a:pt x="1190002" y="1574236"/>
                </a:cubicBezTo>
                <a:cubicBezTo>
                  <a:pt x="1190102" y="1563431"/>
                  <a:pt x="1196379" y="1554397"/>
                  <a:pt x="1189235" y="1543131"/>
                </a:cubicBezTo>
                <a:cubicBezTo>
                  <a:pt x="1183641" y="1535304"/>
                  <a:pt x="1181246" y="1523555"/>
                  <a:pt x="1181466" y="1513937"/>
                </a:cubicBezTo>
                <a:cubicBezTo>
                  <a:pt x="1182149" y="1497077"/>
                  <a:pt x="1185085" y="1478789"/>
                  <a:pt x="1186955" y="1461808"/>
                </a:cubicBezTo>
                <a:cubicBezTo>
                  <a:pt x="1186834" y="1460620"/>
                  <a:pt x="1188966" y="1458004"/>
                  <a:pt x="1190032" y="1456697"/>
                </a:cubicBezTo>
                <a:cubicBezTo>
                  <a:pt x="1196550" y="1450036"/>
                  <a:pt x="1204256" y="1443256"/>
                  <a:pt x="1209466" y="1435529"/>
                </a:cubicBezTo>
                <a:cubicBezTo>
                  <a:pt x="1213610" y="1429110"/>
                  <a:pt x="1213951" y="1420681"/>
                  <a:pt x="1213227" y="1413558"/>
                </a:cubicBezTo>
                <a:cubicBezTo>
                  <a:pt x="1212018" y="1401688"/>
                  <a:pt x="1207369" y="1391366"/>
                  <a:pt x="1206161" y="1379496"/>
                </a:cubicBezTo>
                <a:cubicBezTo>
                  <a:pt x="1204349" y="1361691"/>
                  <a:pt x="1202415" y="1342698"/>
                  <a:pt x="1200482" y="1323705"/>
                </a:cubicBezTo>
                <a:cubicBezTo>
                  <a:pt x="1199032" y="1309461"/>
                  <a:pt x="1192252" y="1301755"/>
                  <a:pt x="1178590" y="1297150"/>
                </a:cubicBezTo>
                <a:cubicBezTo>
                  <a:pt x="1170039" y="1295621"/>
                  <a:pt x="1162313" y="1290410"/>
                  <a:pt x="1155894" y="1286266"/>
                </a:cubicBezTo>
                <a:cubicBezTo>
                  <a:pt x="1144365" y="1279045"/>
                  <a:pt x="1137243" y="1279770"/>
                  <a:pt x="1126097" y="1288100"/>
                </a:cubicBezTo>
                <a:cubicBezTo>
                  <a:pt x="1092661" y="1313092"/>
                  <a:pt x="1057674" y="1334643"/>
                  <a:pt x="1024117" y="1358448"/>
                </a:cubicBezTo>
                <a:cubicBezTo>
                  <a:pt x="1017357" y="1362733"/>
                  <a:pt x="1010718" y="1368206"/>
                  <a:pt x="1005267" y="1373559"/>
                </a:cubicBezTo>
                <a:cubicBezTo>
                  <a:pt x="995549" y="1384142"/>
                  <a:pt x="987261" y="1396979"/>
                  <a:pt x="976236" y="1406498"/>
                </a:cubicBezTo>
                <a:cubicBezTo>
                  <a:pt x="956319" y="1422917"/>
                  <a:pt x="933787" y="1437204"/>
                  <a:pt x="912684" y="1453744"/>
                </a:cubicBezTo>
                <a:cubicBezTo>
                  <a:pt x="899285" y="1463503"/>
                  <a:pt x="887314" y="1475516"/>
                  <a:pt x="873915" y="1485275"/>
                </a:cubicBezTo>
                <a:cubicBezTo>
                  <a:pt x="845931" y="1504914"/>
                  <a:pt x="815209" y="1521234"/>
                  <a:pt x="789962" y="1544192"/>
                </a:cubicBezTo>
                <a:cubicBezTo>
                  <a:pt x="760448" y="1572383"/>
                  <a:pt x="724859" y="1587999"/>
                  <a:pt x="690577" y="1604681"/>
                </a:cubicBezTo>
                <a:cubicBezTo>
                  <a:pt x="644786" y="1626132"/>
                  <a:pt x="596018" y="1641891"/>
                  <a:pt x="548798" y="1661090"/>
                </a:cubicBezTo>
                <a:cubicBezTo>
                  <a:pt x="517715" y="1673848"/>
                  <a:pt x="485565" y="1687914"/>
                  <a:pt x="454602" y="1701860"/>
                </a:cubicBezTo>
                <a:cubicBezTo>
                  <a:pt x="437873" y="1708361"/>
                  <a:pt x="421471" y="1715127"/>
                  <a:pt x="404846" y="1721167"/>
                </a:cubicBezTo>
                <a:lnTo>
                  <a:pt x="359496" y="1734431"/>
                </a:lnTo>
                <a:lnTo>
                  <a:pt x="0" y="1734431"/>
                </a:lnTo>
                <a:lnTo>
                  <a:pt x="92290" y="1724346"/>
                </a:lnTo>
                <a:cubicBezTo>
                  <a:pt x="119472" y="1720380"/>
                  <a:pt x="147236" y="1710358"/>
                  <a:pt x="172626" y="1700577"/>
                </a:cubicBezTo>
                <a:cubicBezTo>
                  <a:pt x="192201" y="1692589"/>
                  <a:pt x="211415" y="1681038"/>
                  <a:pt x="230627" y="1669488"/>
                </a:cubicBezTo>
                <a:cubicBezTo>
                  <a:pt x="242014" y="1663531"/>
                  <a:pt x="253160" y="1655201"/>
                  <a:pt x="263119" y="1646991"/>
                </a:cubicBezTo>
                <a:cubicBezTo>
                  <a:pt x="287422" y="1626527"/>
                  <a:pt x="311604" y="1604876"/>
                  <a:pt x="334598" y="1583346"/>
                </a:cubicBezTo>
                <a:cubicBezTo>
                  <a:pt x="348943" y="1571092"/>
                  <a:pt x="364232" y="1556343"/>
                  <a:pt x="378455" y="1542902"/>
                </a:cubicBezTo>
                <a:cubicBezTo>
                  <a:pt x="398130" y="1524108"/>
                  <a:pt x="418993" y="1505194"/>
                  <a:pt x="438668" y="1486400"/>
                </a:cubicBezTo>
                <a:cubicBezTo>
                  <a:pt x="459409" y="1466299"/>
                  <a:pt x="481217" y="1444890"/>
                  <a:pt x="503146" y="1424667"/>
                </a:cubicBezTo>
                <a:cubicBezTo>
                  <a:pt x="530648" y="1400280"/>
                  <a:pt x="556720" y="1373639"/>
                  <a:pt x="584221" y="1349252"/>
                </a:cubicBezTo>
                <a:cubicBezTo>
                  <a:pt x="608523" y="1328789"/>
                  <a:pt x="635563" y="1311644"/>
                  <a:pt x="659744" y="1289993"/>
                </a:cubicBezTo>
                <a:cubicBezTo>
                  <a:pt x="688312" y="1264297"/>
                  <a:pt x="719616" y="1241922"/>
                  <a:pt x="755328" y="1227493"/>
                </a:cubicBezTo>
                <a:cubicBezTo>
                  <a:pt x="779530" y="1217834"/>
                  <a:pt x="803613" y="1206986"/>
                  <a:pt x="827695" y="1196140"/>
                </a:cubicBezTo>
                <a:cubicBezTo>
                  <a:pt x="831135" y="1194590"/>
                  <a:pt x="834575" y="1193041"/>
                  <a:pt x="836708" y="1190426"/>
                </a:cubicBezTo>
                <a:cubicBezTo>
                  <a:pt x="859824" y="1170082"/>
                  <a:pt x="881873" y="1151047"/>
                  <a:pt x="903802" y="1130825"/>
                </a:cubicBezTo>
                <a:cubicBezTo>
                  <a:pt x="919091" y="1116076"/>
                  <a:pt x="930578" y="1099316"/>
                  <a:pt x="944560" y="1083500"/>
                </a:cubicBezTo>
                <a:cubicBezTo>
                  <a:pt x="959608" y="1066376"/>
                  <a:pt x="972161" y="1048308"/>
                  <a:pt x="987450" y="1033560"/>
                </a:cubicBezTo>
                <a:cubicBezTo>
                  <a:pt x="1009258" y="1012150"/>
                  <a:pt x="1034989" y="993939"/>
                  <a:pt x="1058105" y="973597"/>
                </a:cubicBezTo>
                <a:cubicBezTo>
                  <a:pt x="1062612" y="970739"/>
                  <a:pt x="1065326" y="962067"/>
                  <a:pt x="1064722" y="956132"/>
                </a:cubicBezTo>
                <a:cubicBezTo>
                  <a:pt x="1063393" y="943074"/>
                  <a:pt x="1069790" y="935227"/>
                  <a:pt x="1078562" y="927138"/>
                </a:cubicBezTo>
                <a:cubicBezTo>
                  <a:pt x="1084014" y="921786"/>
                  <a:pt x="1090774" y="917500"/>
                  <a:pt x="1094918" y="911081"/>
                </a:cubicBezTo>
                <a:cubicBezTo>
                  <a:pt x="1122398" y="874702"/>
                  <a:pt x="1154043" y="843897"/>
                  <a:pt x="1192228" y="818422"/>
                </a:cubicBezTo>
                <a:cubicBezTo>
                  <a:pt x="1219146" y="800090"/>
                  <a:pt x="1243086" y="776065"/>
                  <a:pt x="1271193" y="757614"/>
                </a:cubicBezTo>
                <a:cubicBezTo>
                  <a:pt x="1298232" y="740469"/>
                  <a:pt x="1327887" y="725457"/>
                  <a:pt x="1356233" y="709379"/>
                </a:cubicBezTo>
                <a:cubicBezTo>
                  <a:pt x="1380074" y="696159"/>
                  <a:pt x="1404035" y="684125"/>
                  <a:pt x="1428118" y="673278"/>
                </a:cubicBezTo>
                <a:cubicBezTo>
                  <a:pt x="1437252" y="668750"/>
                  <a:pt x="1447693" y="665289"/>
                  <a:pt x="1457310" y="665509"/>
                </a:cubicBezTo>
                <a:cubicBezTo>
                  <a:pt x="1477732" y="665829"/>
                  <a:pt x="1493064" y="675063"/>
                  <a:pt x="1502240" y="694517"/>
                </a:cubicBezTo>
                <a:cubicBezTo>
                  <a:pt x="1511054" y="710411"/>
                  <a:pt x="1520913" y="713006"/>
                  <a:pt x="1536686" y="703005"/>
                </a:cubicBezTo>
                <a:cubicBezTo>
                  <a:pt x="1538939" y="701577"/>
                  <a:pt x="1540126" y="701456"/>
                  <a:pt x="1541313" y="701335"/>
                </a:cubicBezTo>
                <a:cubicBezTo>
                  <a:pt x="1544291" y="707028"/>
                  <a:pt x="1546082" y="712843"/>
                  <a:pt x="1549181" y="719724"/>
                </a:cubicBezTo>
                <a:cubicBezTo>
                  <a:pt x="1550709" y="711172"/>
                  <a:pt x="1551414" y="706303"/>
                  <a:pt x="1550810" y="700368"/>
                </a:cubicBezTo>
                <a:cubicBezTo>
                  <a:pt x="1551030" y="690751"/>
                  <a:pt x="1552316" y="679825"/>
                  <a:pt x="1549096" y="671758"/>
                </a:cubicBezTo>
                <a:cubicBezTo>
                  <a:pt x="1539316" y="646368"/>
                  <a:pt x="1525975" y="621341"/>
                  <a:pt x="1526636" y="592489"/>
                </a:cubicBezTo>
                <a:cubicBezTo>
                  <a:pt x="1526152" y="587741"/>
                  <a:pt x="1523416" y="584421"/>
                  <a:pt x="1521746" y="579793"/>
                </a:cubicBezTo>
                <a:cubicBezTo>
                  <a:pt x="1513635" y="559031"/>
                  <a:pt x="1508021" y="539214"/>
                  <a:pt x="1510473" y="516176"/>
                </a:cubicBezTo>
                <a:cubicBezTo>
                  <a:pt x="1513629" y="488271"/>
                  <a:pt x="1510971" y="462156"/>
                  <a:pt x="1493947" y="436303"/>
                </a:cubicBezTo>
                <a:cubicBezTo>
                  <a:pt x="1484068" y="421718"/>
                  <a:pt x="1477266" y="402021"/>
                  <a:pt x="1469518" y="384820"/>
                </a:cubicBezTo>
                <a:cubicBezTo>
                  <a:pt x="1464507" y="370938"/>
                  <a:pt x="1454385" y="353977"/>
                  <a:pt x="1468367" y="338162"/>
                </a:cubicBezTo>
                <a:cubicBezTo>
                  <a:pt x="1470500" y="335546"/>
                  <a:pt x="1468829" y="330919"/>
                  <a:pt x="1468466" y="327358"/>
                </a:cubicBezTo>
                <a:cubicBezTo>
                  <a:pt x="1467820" y="297440"/>
                  <a:pt x="1465987" y="267643"/>
                  <a:pt x="1465340" y="237725"/>
                </a:cubicBezTo>
                <a:cubicBezTo>
                  <a:pt x="1465099" y="235351"/>
                  <a:pt x="1464615" y="230603"/>
                  <a:pt x="1466869" y="229175"/>
                </a:cubicBezTo>
                <a:cubicBezTo>
                  <a:pt x="1476705" y="219777"/>
                  <a:pt x="1476685" y="207786"/>
                  <a:pt x="1479037" y="195553"/>
                </a:cubicBezTo>
                <a:cubicBezTo>
                  <a:pt x="1480565" y="187003"/>
                  <a:pt x="1483040" y="175956"/>
                  <a:pt x="1495152" y="177122"/>
                </a:cubicBezTo>
                <a:cubicBezTo>
                  <a:pt x="1507264" y="178288"/>
                  <a:pt x="1510341" y="173177"/>
                  <a:pt x="1509133" y="161307"/>
                </a:cubicBezTo>
                <a:cubicBezTo>
                  <a:pt x="1508287" y="152998"/>
                  <a:pt x="1512310" y="145392"/>
                  <a:pt x="1513718" y="135654"/>
                </a:cubicBezTo>
                <a:cubicBezTo>
                  <a:pt x="1511223" y="134708"/>
                  <a:pt x="1499111" y="133542"/>
                  <a:pt x="1513818" y="124849"/>
                </a:cubicBezTo>
                <a:cubicBezTo>
                  <a:pt x="1516192" y="124608"/>
                  <a:pt x="1517137" y="122113"/>
                  <a:pt x="1516895" y="119739"/>
                </a:cubicBezTo>
                <a:cubicBezTo>
                  <a:pt x="1517678" y="92075"/>
                  <a:pt x="1532364" y="71391"/>
                  <a:pt x="1553226" y="52476"/>
                </a:cubicBezTo>
                <a:cubicBezTo>
                  <a:pt x="1577407" y="30826"/>
                  <a:pt x="1605171" y="20804"/>
                  <a:pt x="1634123" y="10661"/>
                </a:cubicBezTo>
                <a:cubicBezTo>
                  <a:pt x="1649192" y="5528"/>
                  <a:pt x="1667139" y="16895"/>
                  <a:pt x="1680055" y="2387"/>
                </a:cubicBezTo>
                <a:cubicBezTo>
                  <a:pt x="1681122" y="1079"/>
                  <a:pt x="1686112" y="2970"/>
                  <a:pt x="1688607" y="3915"/>
                </a:cubicBezTo>
                <a:cubicBezTo>
                  <a:pt x="1692288" y="4740"/>
                  <a:pt x="1696212" y="7938"/>
                  <a:pt x="1699652" y="6389"/>
                </a:cubicBezTo>
                <a:cubicBezTo>
                  <a:pt x="1714601" y="70"/>
                  <a:pt x="1729570" y="5743"/>
                  <a:pt x="1744177" y="7853"/>
                </a:cubicBezTo>
                <a:cubicBezTo>
                  <a:pt x="1749046" y="8558"/>
                  <a:pt x="1752607" y="8195"/>
                  <a:pt x="1757355" y="7712"/>
                </a:cubicBezTo>
                <a:cubicBezTo>
                  <a:pt x="1764477" y="6987"/>
                  <a:pt x="1771479" y="5075"/>
                  <a:pt x="1776469" y="6965"/>
                </a:cubicBezTo>
                <a:cubicBezTo>
                  <a:pt x="1792867" y="14891"/>
                  <a:pt x="1806991" y="12254"/>
                  <a:pt x="18213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DE407DF1-5F2A-421A-A504-D0653807C2C2}"/>
              </a:ext>
            </a:extLst>
          </p:cNvPr>
          <p:cNvSpPr/>
          <p:nvPr/>
        </p:nvSpPr>
        <p:spPr>
          <a:xfrm>
            <a:off x="2120202" y="3304903"/>
            <a:ext cx="10071798" cy="1737360"/>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xmlns="" id="{F8AA71E0-8D38-4F6B-9783-B46B1636BAC3}"/>
              </a:ext>
            </a:extLst>
          </p:cNvPr>
          <p:cNvGrpSpPr/>
          <p:nvPr/>
        </p:nvGrpSpPr>
        <p:grpSpPr>
          <a:xfrm>
            <a:off x="5965663" y="3699144"/>
            <a:ext cx="5378924" cy="1133545"/>
            <a:chOff x="2079598" y="4199174"/>
            <a:chExt cx="3303211" cy="1133545"/>
          </a:xfrm>
        </p:grpSpPr>
        <p:sp>
          <p:nvSpPr>
            <p:cNvPr id="23" name="TextBox 22">
              <a:extLst>
                <a:ext uri="{FF2B5EF4-FFF2-40B4-BE49-F238E27FC236}">
                  <a16:creationId xmlns:a16="http://schemas.microsoft.com/office/drawing/2014/main" xmlns="" id="{FB8EA802-2AD1-4157-9B7C-AD2F7F86C3B6}"/>
                </a:ext>
              </a:extLst>
            </p:cNvPr>
            <p:cNvSpPr txBox="1"/>
            <p:nvPr/>
          </p:nvSpPr>
          <p:spPr>
            <a:xfrm>
              <a:off x="2098435" y="4501722"/>
              <a:ext cx="3255731" cy="830997"/>
            </a:xfrm>
            <a:prstGeom prst="rect">
              <a:avLst/>
            </a:prstGeom>
            <a:noFill/>
          </p:spPr>
          <p:txBody>
            <a:bodyPr wrap="square" rtlCol="0">
              <a:spAutoFit/>
            </a:bodyPr>
            <a:lstStyle/>
            <a:p>
              <a:r>
                <a:rPr lang="tr-TR" altLang="ko-KR" sz="1200" dirty="0" smtClean="0">
                  <a:solidFill>
                    <a:schemeClr val="tx1">
                      <a:lumMod val="75000"/>
                      <a:lumOff val="25000"/>
                    </a:schemeClr>
                  </a:solidFill>
                  <a:cs typeface="Arial" pitchFamily="34" charset="0"/>
                </a:rPr>
                <a:t>The final model is a trustworthy benchmarking model for valuing football players based on their intrinsic abilities. Further judgments about the player and the market should be done by football clubs to make better use of the insights provided by this model.</a:t>
              </a:r>
              <a:endParaRPr lang="en-US" altLang="ko-KR"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xmlns="" id="{EF7293B5-6B6A-4B03-B326-6CEABA684FF1}"/>
                </a:ext>
              </a:extLst>
            </p:cNvPr>
            <p:cNvSpPr txBox="1"/>
            <p:nvPr/>
          </p:nvSpPr>
          <p:spPr>
            <a:xfrm>
              <a:off x="2079598" y="4199174"/>
              <a:ext cx="3303211" cy="307777"/>
            </a:xfrm>
            <a:prstGeom prst="rect">
              <a:avLst/>
            </a:prstGeom>
            <a:noFill/>
          </p:spPr>
          <p:txBody>
            <a:bodyPr wrap="square" rtlCol="0">
              <a:spAutoFit/>
            </a:bodyPr>
            <a:lstStyle/>
            <a:p>
              <a:r>
                <a:rPr lang="tr-TR" altLang="ko-KR" sz="1400" b="1" dirty="0" smtClean="0">
                  <a:solidFill>
                    <a:schemeClr val="tx1">
                      <a:lumMod val="75000"/>
                      <a:lumOff val="25000"/>
                    </a:schemeClr>
                  </a:solidFill>
                  <a:cs typeface="Arial" pitchFamily="34" charset="0"/>
                </a:rPr>
                <a:t>Possible Implications in Real Market </a:t>
              </a:r>
              <a:endParaRPr lang="ko-KR" altLang="en-US" sz="14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xmlns="" id="{14ABBD0D-2B92-47FB-AAA1-6D31894D9C90}"/>
              </a:ext>
            </a:extLst>
          </p:cNvPr>
          <p:cNvGrpSpPr/>
          <p:nvPr/>
        </p:nvGrpSpPr>
        <p:grpSpPr>
          <a:xfrm>
            <a:off x="5965663" y="1961784"/>
            <a:ext cx="5378924" cy="1133545"/>
            <a:chOff x="2079598" y="4199174"/>
            <a:chExt cx="3303211" cy="1133545"/>
          </a:xfrm>
        </p:grpSpPr>
        <p:sp>
          <p:nvSpPr>
            <p:cNvPr id="26" name="TextBox 25">
              <a:extLst>
                <a:ext uri="{FF2B5EF4-FFF2-40B4-BE49-F238E27FC236}">
                  <a16:creationId xmlns:a16="http://schemas.microsoft.com/office/drawing/2014/main" xmlns="" id="{254EFBC9-8E52-4E81-B483-33E97372548C}"/>
                </a:ext>
              </a:extLst>
            </p:cNvPr>
            <p:cNvSpPr txBox="1"/>
            <p:nvPr/>
          </p:nvSpPr>
          <p:spPr>
            <a:xfrm>
              <a:off x="2098435" y="4501722"/>
              <a:ext cx="3255731" cy="830997"/>
            </a:xfrm>
            <a:prstGeom prst="rect">
              <a:avLst/>
            </a:prstGeom>
            <a:noFill/>
          </p:spPr>
          <p:txBody>
            <a:bodyPr wrap="square" rtlCol="0">
              <a:spAutoFit/>
            </a:bodyPr>
            <a:lstStyle/>
            <a:p>
              <a:r>
                <a:rPr lang="tr-TR" altLang="ko-KR" sz="1200" dirty="0" smtClean="0">
                  <a:solidFill>
                    <a:schemeClr val="tx1">
                      <a:lumMod val="75000"/>
                      <a:lumOff val="25000"/>
                    </a:schemeClr>
                  </a:solidFill>
                  <a:cs typeface="Arial" pitchFamily="34" charset="0"/>
                </a:rPr>
                <a:t>3 different Machine Learning models have been built and 2 of them selected  to create the final ensemble model. To do this 858 lines of code has been written in R programming language and Keras library with TensorFlow backend has been used to create Neural Network Model.</a:t>
              </a:r>
              <a:endParaRPr lang="en-US" altLang="ko-KR"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xmlns="" id="{299E898B-A662-4BD2-B09E-659F6CB09AA1}"/>
                </a:ext>
              </a:extLst>
            </p:cNvPr>
            <p:cNvSpPr txBox="1"/>
            <p:nvPr/>
          </p:nvSpPr>
          <p:spPr>
            <a:xfrm>
              <a:off x="2079598" y="4199174"/>
              <a:ext cx="3303211" cy="307777"/>
            </a:xfrm>
            <a:prstGeom prst="rect">
              <a:avLst/>
            </a:prstGeom>
            <a:noFill/>
          </p:spPr>
          <p:txBody>
            <a:bodyPr wrap="square" rtlCol="0">
              <a:spAutoFit/>
            </a:bodyPr>
            <a:lstStyle/>
            <a:p>
              <a:r>
                <a:rPr lang="tr-TR" altLang="ko-KR" sz="1400" b="1" dirty="0" smtClean="0">
                  <a:solidFill>
                    <a:schemeClr val="tx1">
                      <a:lumMod val="75000"/>
                      <a:lumOff val="25000"/>
                    </a:schemeClr>
                  </a:solidFill>
                  <a:cs typeface="Arial" pitchFamily="34" charset="0"/>
                </a:rPr>
                <a:t>Technical </a:t>
              </a:r>
              <a:endParaRPr lang="ko-KR" altLang="en-US" sz="1400" b="1"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xmlns="" id="{4B42E889-3E5D-4D8D-BE3E-C728DE4DAFD1}"/>
              </a:ext>
            </a:extLst>
          </p:cNvPr>
          <p:cNvGrpSpPr/>
          <p:nvPr/>
        </p:nvGrpSpPr>
        <p:grpSpPr>
          <a:xfrm>
            <a:off x="5965663" y="5315928"/>
            <a:ext cx="5378924" cy="948879"/>
            <a:chOff x="2079598" y="4199174"/>
            <a:chExt cx="3303211" cy="948879"/>
          </a:xfrm>
        </p:grpSpPr>
        <p:sp>
          <p:nvSpPr>
            <p:cNvPr id="29" name="TextBox 28">
              <a:extLst>
                <a:ext uri="{FF2B5EF4-FFF2-40B4-BE49-F238E27FC236}">
                  <a16:creationId xmlns:a16="http://schemas.microsoft.com/office/drawing/2014/main" xmlns="" id="{7C6A8DB9-9C9C-4F53-8F6D-1DB98FC9CD3C}"/>
                </a:ext>
              </a:extLst>
            </p:cNvPr>
            <p:cNvSpPr txBox="1"/>
            <p:nvPr/>
          </p:nvSpPr>
          <p:spPr>
            <a:xfrm>
              <a:off x="2098435" y="4501722"/>
              <a:ext cx="3255731" cy="646331"/>
            </a:xfrm>
            <a:prstGeom prst="rect">
              <a:avLst/>
            </a:prstGeom>
            <a:noFill/>
          </p:spPr>
          <p:txBody>
            <a:bodyPr wrap="square" rtlCol="0">
              <a:spAutoFit/>
            </a:bodyPr>
            <a:lstStyle/>
            <a:p>
              <a:r>
                <a:rPr lang="tr-TR" altLang="ko-KR" sz="1200" dirty="0" smtClean="0">
                  <a:solidFill>
                    <a:schemeClr val="tx1">
                      <a:lumMod val="75000"/>
                      <a:lumOff val="25000"/>
                    </a:schemeClr>
                  </a:solidFill>
                  <a:cs typeface="Arial" pitchFamily="34" charset="0"/>
                </a:rPr>
                <a:t>Neural Networks method can be applied in a better way and achieve better predictions. </a:t>
              </a:r>
            </a:p>
            <a:p>
              <a:r>
                <a:rPr lang="tr-TR" altLang="ko-KR" sz="1200" dirty="0" smtClean="0">
                  <a:solidFill>
                    <a:schemeClr val="tx1">
                      <a:lumMod val="75000"/>
                      <a:lumOff val="25000"/>
                    </a:schemeClr>
                  </a:solidFill>
                  <a:cs typeface="Arial" pitchFamily="34" charset="0"/>
                </a:rPr>
                <a:t>The determination of inflation can be improved.</a:t>
              </a:r>
              <a:endParaRPr lang="ko-KR" altLang="en-US" sz="12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xmlns="" id="{E433F1F1-5BC6-45AC-A1D3-55F6612BF20D}"/>
                </a:ext>
              </a:extLst>
            </p:cNvPr>
            <p:cNvSpPr txBox="1"/>
            <p:nvPr/>
          </p:nvSpPr>
          <p:spPr>
            <a:xfrm>
              <a:off x="2079598" y="4199174"/>
              <a:ext cx="3303211" cy="307777"/>
            </a:xfrm>
            <a:prstGeom prst="rect">
              <a:avLst/>
            </a:prstGeom>
            <a:noFill/>
          </p:spPr>
          <p:txBody>
            <a:bodyPr wrap="square" rtlCol="0">
              <a:spAutoFit/>
            </a:bodyPr>
            <a:lstStyle/>
            <a:p>
              <a:r>
                <a:rPr lang="tr-TR" altLang="ko-KR" sz="1400" b="1" dirty="0" smtClean="0">
                  <a:solidFill>
                    <a:schemeClr val="tx1">
                      <a:lumMod val="75000"/>
                      <a:lumOff val="25000"/>
                    </a:schemeClr>
                  </a:solidFill>
                  <a:cs typeface="Arial" pitchFamily="34" charset="0"/>
                </a:rPr>
                <a:t>Further Improvements</a:t>
              </a:r>
              <a:endParaRPr lang="ko-KR" altLang="en-US" sz="1400" b="1" dirty="0">
                <a:solidFill>
                  <a:schemeClr val="tx1">
                    <a:lumMod val="75000"/>
                    <a:lumOff val="25000"/>
                  </a:schemeClr>
                </a:solidFill>
                <a:cs typeface="Arial" pitchFamily="34" charset="0"/>
              </a:endParaRPr>
            </a:p>
          </p:txBody>
        </p:sp>
      </p:grpSp>
      <p:sp>
        <p:nvSpPr>
          <p:cNvPr id="42" name="Rectangle 16">
            <a:extLst>
              <a:ext uri="{FF2B5EF4-FFF2-40B4-BE49-F238E27FC236}">
                <a16:creationId xmlns:a16="http://schemas.microsoft.com/office/drawing/2014/main" xmlns="" id="{EE8124F3-717D-48CF-A47F-1E6B4110895D}"/>
              </a:ext>
            </a:extLst>
          </p:cNvPr>
          <p:cNvSpPr/>
          <p:nvPr/>
        </p:nvSpPr>
        <p:spPr>
          <a:xfrm rot="2700000">
            <a:off x="5257356" y="3824532"/>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21">
            <a:extLst>
              <a:ext uri="{FF2B5EF4-FFF2-40B4-BE49-F238E27FC236}">
                <a16:creationId xmlns:a16="http://schemas.microsoft.com/office/drawing/2014/main" xmlns="" id="{B92F2676-D90E-40BF-8AC5-C623D6EC5932}"/>
              </a:ext>
            </a:extLst>
          </p:cNvPr>
          <p:cNvSpPr>
            <a:spLocks noChangeAspect="1"/>
          </p:cNvSpPr>
          <p:nvPr/>
        </p:nvSpPr>
        <p:spPr>
          <a:xfrm>
            <a:off x="5173870" y="2115672"/>
            <a:ext cx="556362" cy="5610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7">
            <a:extLst>
              <a:ext uri="{FF2B5EF4-FFF2-40B4-BE49-F238E27FC236}">
                <a16:creationId xmlns:a16="http://schemas.microsoft.com/office/drawing/2014/main" xmlns="" id="{A2454068-D6A0-42C7-BCE1-D03833DCF2E4}"/>
              </a:ext>
            </a:extLst>
          </p:cNvPr>
          <p:cNvSpPr/>
          <p:nvPr/>
        </p:nvSpPr>
        <p:spPr>
          <a:xfrm>
            <a:off x="5216267" y="5618476"/>
            <a:ext cx="513965" cy="52825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07290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xmlns="" id="{938CE6B1-D855-4277-8967-4A72B4D411B2}"/>
              </a:ext>
            </a:extLst>
          </p:cNvPr>
          <p:cNvGrpSpPr/>
          <p:nvPr/>
        </p:nvGrpSpPr>
        <p:grpSpPr>
          <a:xfrm>
            <a:off x="-10831" y="2304805"/>
            <a:ext cx="12192138" cy="2425819"/>
            <a:chOff x="-10831" y="2304805"/>
            <a:chExt cx="12192138" cy="2425819"/>
          </a:xfrm>
        </p:grpSpPr>
        <p:sp>
          <p:nvSpPr>
            <p:cNvPr id="63" name="Rectangle 62">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64" name="Group 63">
            <a:extLst>
              <a:ext uri="{FF2B5EF4-FFF2-40B4-BE49-F238E27FC236}">
                <a16:creationId xmlns:a16="http://schemas.microsoft.com/office/drawing/2014/main" xmlns="" id="{AC1D0DAB-60B4-426F-81C5-3E773C258FCE}"/>
              </a:ext>
            </a:extLst>
          </p:cNvPr>
          <p:cNvGrpSpPr/>
          <p:nvPr/>
        </p:nvGrpSpPr>
        <p:grpSpPr>
          <a:xfrm>
            <a:off x="7114314" y="888407"/>
            <a:ext cx="4122687" cy="5212774"/>
            <a:chOff x="7523746" y="706607"/>
            <a:chExt cx="4122687" cy="5212774"/>
          </a:xfrm>
        </p:grpSpPr>
        <p:pic>
          <p:nvPicPr>
            <p:cNvPr id="35" name="Picture 34">
              <a:extLst>
                <a:ext uri="{FF2B5EF4-FFF2-40B4-BE49-F238E27FC236}">
                  <a16:creationId xmlns:a16="http://schemas.microsoft.com/office/drawing/2014/main" xmlns="" id="{AA266C67-5069-4585-B7CA-10E95E9E4A70}"/>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7857883" y="706607"/>
              <a:ext cx="3788550" cy="4966615"/>
            </a:xfrm>
            <a:prstGeom prst="rect">
              <a:avLst/>
            </a:prstGeom>
          </p:spPr>
        </p:pic>
        <p:grpSp>
          <p:nvGrpSpPr>
            <p:cNvPr id="36" name="Group 35">
              <a:extLst>
                <a:ext uri="{FF2B5EF4-FFF2-40B4-BE49-F238E27FC236}">
                  <a16:creationId xmlns:a16="http://schemas.microsoft.com/office/drawing/2014/main" xmlns="" id="{D9A876E0-27A1-49E8-B893-C9D017CF4E1A}"/>
                </a:ext>
              </a:extLst>
            </p:cNvPr>
            <p:cNvGrpSpPr/>
            <p:nvPr/>
          </p:nvGrpSpPr>
          <p:grpSpPr>
            <a:xfrm>
              <a:off x="7523746" y="4789662"/>
              <a:ext cx="901291" cy="1129719"/>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xmlns=""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xmlns=""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xmlns=""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grpSp>
      <p:grpSp>
        <p:nvGrpSpPr>
          <p:cNvPr id="82" name="Group 81">
            <a:extLst>
              <a:ext uri="{FF2B5EF4-FFF2-40B4-BE49-F238E27FC236}">
                <a16:creationId xmlns:a16="http://schemas.microsoft.com/office/drawing/2014/main" xmlns="" id="{3D983AE6-FFA1-4F14-A305-EF9E55CD87CB}"/>
              </a:ext>
            </a:extLst>
          </p:cNvPr>
          <p:cNvGrpSpPr/>
          <p:nvPr/>
        </p:nvGrpSpPr>
        <p:grpSpPr>
          <a:xfrm>
            <a:off x="9568146" y="333858"/>
            <a:ext cx="1527407" cy="1082705"/>
            <a:chOff x="9344861" y="193880"/>
            <a:chExt cx="1861937" cy="1319838"/>
          </a:xfrm>
        </p:grpSpPr>
        <p:sp>
          <p:nvSpPr>
            <p:cNvPr id="65" name="Cross 64">
              <a:extLst>
                <a:ext uri="{FF2B5EF4-FFF2-40B4-BE49-F238E27FC236}">
                  <a16:creationId xmlns:a16="http://schemas.microsoft.com/office/drawing/2014/main" xmlns=""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xmlns=""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xmlns=""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xmlns="" id="{948A2979-A456-4286-B8FC-8FF4C0C58EFD}"/>
              </a:ext>
            </a:extLst>
          </p:cNvPr>
          <p:cNvSpPr txBox="1"/>
          <p:nvPr/>
        </p:nvSpPr>
        <p:spPr>
          <a:xfrm>
            <a:off x="10693" y="2881165"/>
            <a:ext cx="7562924" cy="830997"/>
          </a:xfrm>
          <a:prstGeom prst="rect">
            <a:avLst/>
          </a:prstGeom>
          <a:noFill/>
        </p:spPr>
        <p:txBody>
          <a:bodyPr wrap="square" rtlCol="0" anchor="ctr">
            <a:spAutoFit/>
          </a:bodyPr>
          <a:lstStyle/>
          <a:p>
            <a:r>
              <a:rPr lang="tr-TR" altLang="ko-KR" sz="4800" dirty="0" smtClean="0">
                <a:solidFill>
                  <a:schemeClr val="bg1"/>
                </a:solidFill>
                <a:cs typeface="Arial" pitchFamily="34" charset="0"/>
              </a:rPr>
              <a:t>Thank You for Everything !</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xmlns="" id="{47CC5858-2BE2-472B-9A02-1DC851B79887}"/>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a:off x="0" y="2220649"/>
            <a:ext cx="12206572" cy="4624637"/>
          </a:xfrm>
          <a:prstGeom prst="rect">
            <a:avLst/>
          </a:prstGeom>
        </p:spPr>
      </p:pic>
      <p:pic>
        <p:nvPicPr>
          <p:cNvPr id="42" name="Picture 41">
            <a:extLst>
              <a:ext uri="{FF2B5EF4-FFF2-40B4-BE49-F238E27FC236}">
                <a16:creationId xmlns:a16="http://schemas.microsoft.com/office/drawing/2014/main" xmlns="" id="{F65B7414-E68C-4EA2-8853-98CB27D12944}"/>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rot="10800000">
            <a:off x="-26001" y="-8531"/>
            <a:ext cx="12206572" cy="3994858"/>
          </a:xfrm>
          <a:prstGeom prst="rect">
            <a:avLst/>
          </a:prstGeom>
        </p:spPr>
      </p:pic>
      <p:sp>
        <p:nvSpPr>
          <p:cNvPr id="41" name="Freeform: Shape 40">
            <a:extLst>
              <a:ext uri="{FF2B5EF4-FFF2-40B4-BE49-F238E27FC236}">
                <a16:creationId xmlns:a16="http://schemas.microsoft.com/office/drawing/2014/main" xmlns="" id="{D10B906B-829E-482E-AAC3-90960784CA3A}"/>
              </a:ext>
            </a:extLst>
          </p:cNvPr>
          <p:cNvSpPr/>
          <p:nvPr/>
        </p:nvSpPr>
        <p:spPr>
          <a:xfrm rot="18889717" flipH="1">
            <a:off x="1922810" y="-3292973"/>
            <a:ext cx="8308950" cy="13481604"/>
          </a:xfrm>
          <a:custGeom>
            <a:avLst/>
            <a:gdLst>
              <a:gd name="connsiteX0" fmla="*/ 0 w 8308950"/>
              <a:gd name="connsiteY0" fmla="*/ 6029591 h 13481604"/>
              <a:gd name="connsiteX1" fmla="*/ 0 w 8308950"/>
              <a:gd name="connsiteY1" fmla="*/ 11232870 h 13481604"/>
              <a:gd name="connsiteX2" fmla="*/ 2262228 w 8308950"/>
              <a:gd name="connsiteY2" fmla="*/ 13481604 h 13481604"/>
              <a:gd name="connsiteX3" fmla="*/ 8308950 w 8308950"/>
              <a:gd name="connsiteY3" fmla="*/ 7398600 h 13481604"/>
              <a:gd name="connsiteX4" fmla="*/ 8308950 w 8308950"/>
              <a:gd name="connsiteY4" fmla="*/ 2301513 h 13481604"/>
              <a:gd name="connsiteX5" fmla="*/ 5993628 w 8308950"/>
              <a:gd name="connsiteY5" fmla="*/ 0 h 1348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950" h="13481604">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912136" y="1817587"/>
            <a:ext cx="7320581" cy="646331"/>
            <a:chOff x="4745820" y="1559041"/>
            <a:chExt cx="7320581" cy="646331"/>
          </a:xfrm>
        </p:grpSpPr>
        <p:sp>
          <p:nvSpPr>
            <p:cNvPr id="9" name="TextBox 8"/>
            <p:cNvSpPr txBox="1"/>
            <p:nvPr/>
          </p:nvSpPr>
          <p:spPr>
            <a:xfrm>
              <a:off x="6009377" y="1589818"/>
              <a:ext cx="6057024" cy="584775"/>
            </a:xfrm>
            <a:prstGeom prst="rect">
              <a:avLst/>
            </a:prstGeom>
            <a:noFill/>
          </p:spPr>
          <p:txBody>
            <a:bodyPr wrap="square" lIns="108000" rIns="108000" rtlCol="0">
              <a:spAutoFit/>
            </a:bodyPr>
            <a:lstStyle/>
            <a:p>
              <a:r>
                <a:rPr lang="tr-TR" altLang="ko-KR" sz="3200" b="1" dirty="0" smtClean="0">
                  <a:solidFill>
                    <a:schemeClr val="bg1"/>
                  </a:solidFill>
                  <a:cs typeface="Arial" pitchFamily="34" charset="0"/>
                </a:rPr>
                <a:t>Idea Behind the Project</a:t>
              </a:r>
              <a:endParaRPr lang="ko-KR" altLang="en-US" sz="3200" b="1" dirty="0">
                <a:solidFill>
                  <a:schemeClr val="bg1"/>
                </a:solidFill>
                <a:cs typeface="Arial" pitchFamily="34" charset="0"/>
              </a:endParaRPr>
            </a:p>
          </p:txBody>
        </p:sp>
        <p:sp>
          <p:nvSpPr>
            <p:cNvPr id="7" name="TextBox 6"/>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xmlns="" id="{13AEB881-5438-4241-AAEA-81C56EC869AA}"/>
              </a:ext>
            </a:extLst>
          </p:cNvPr>
          <p:cNvGrpSpPr/>
          <p:nvPr/>
        </p:nvGrpSpPr>
        <p:grpSpPr>
          <a:xfrm>
            <a:off x="3916680" y="2775662"/>
            <a:ext cx="5766705" cy="646331"/>
            <a:chOff x="4745820" y="1559041"/>
            <a:chExt cx="5766705" cy="646331"/>
          </a:xfrm>
        </p:grpSpPr>
        <p:sp>
          <p:nvSpPr>
            <p:cNvPr id="25" name="TextBox 24">
              <a:extLst>
                <a:ext uri="{FF2B5EF4-FFF2-40B4-BE49-F238E27FC236}">
                  <a16:creationId xmlns:a16="http://schemas.microsoft.com/office/drawing/2014/main" xmlns="" id="{560714A1-35A1-42C9-92EE-233D6A9E4D9C}"/>
                </a:ext>
              </a:extLst>
            </p:cNvPr>
            <p:cNvSpPr txBox="1"/>
            <p:nvPr/>
          </p:nvSpPr>
          <p:spPr>
            <a:xfrm>
              <a:off x="6004833" y="1589818"/>
              <a:ext cx="4507692" cy="584775"/>
            </a:xfrm>
            <a:prstGeom prst="rect">
              <a:avLst/>
            </a:prstGeom>
            <a:noFill/>
          </p:spPr>
          <p:txBody>
            <a:bodyPr wrap="square" lIns="108000" rIns="108000" rtlCol="0">
              <a:spAutoFit/>
            </a:bodyPr>
            <a:lstStyle/>
            <a:p>
              <a:r>
                <a:rPr lang="tr-TR" altLang="ko-KR" sz="3200" b="1" dirty="0" smtClean="0">
                  <a:solidFill>
                    <a:schemeClr val="bg1"/>
                  </a:solidFill>
                  <a:cs typeface="Arial" pitchFamily="34" charset="0"/>
                </a:rPr>
                <a:t>Data Manipulation</a:t>
              </a:r>
              <a:endParaRPr lang="ko-KR" altLang="en-US" sz="3200" b="1" dirty="0">
                <a:solidFill>
                  <a:schemeClr val="bg1"/>
                </a:solidFill>
                <a:cs typeface="Arial" pitchFamily="34" charset="0"/>
              </a:endParaRPr>
            </a:p>
          </p:txBody>
        </p:sp>
        <p:sp>
          <p:nvSpPr>
            <p:cNvPr id="23" name="TextBox 22">
              <a:extLst>
                <a:ext uri="{FF2B5EF4-FFF2-40B4-BE49-F238E27FC236}">
                  <a16:creationId xmlns:a16="http://schemas.microsoft.com/office/drawing/2014/main" xmlns=""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xmlns="" id="{184C3B67-570F-4CD6-971B-9417F69E2985}"/>
              </a:ext>
            </a:extLst>
          </p:cNvPr>
          <p:cNvGrpSpPr/>
          <p:nvPr/>
        </p:nvGrpSpPr>
        <p:grpSpPr>
          <a:xfrm>
            <a:off x="3912136" y="3697666"/>
            <a:ext cx="5766705" cy="646331"/>
            <a:chOff x="4745820" y="1559041"/>
            <a:chExt cx="5766705" cy="646331"/>
          </a:xfrm>
        </p:grpSpPr>
        <p:sp>
          <p:nvSpPr>
            <p:cNvPr id="30" name="TextBox 29">
              <a:extLst>
                <a:ext uri="{FF2B5EF4-FFF2-40B4-BE49-F238E27FC236}">
                  <a16:creationId xmlns:a16="http://schemas.microsoft.com/office/drawing/2014/main" xmlns="" id="{51B7496C-3B19-4FD0-AAB6-7C061CC98C0D}"/>
                </a:ext>
              </a:extLst>
            </p:cNvPr>
            <p:cNvSpPr txBox="1"/>
            <p:nvPr/>
          </p:nvSpPr>
          <p:spPr>
            <a:xfrm>
              <a:off x="6004833" y="1589818"/>
              <a:ext cx="4507692" cy="584775"/>
            </a:xfrm>
            <a:prstGeom prst="rect">
              <a:avLst/>
            </a:prstGeom>
            <a:noFill/>
          </p:spPr>
          <p:txBody>
            <a:bodyPr wrap="square" lIns="108000" rIns="108000" rtlCol="0">
              <a:spAutoFit/>
            </a:bodyPr>
            <a:lstStyle/>
            <a:p>
              <a:r>
                <a:rPr lang="tr-TR" altLang="ko-KR" sz="3200" b="1" dirty="0" smtClean="0">
                  <a:solidFill>
                    <a:schemeClr val="bg1"/>
                  </a:solidFill>
                  <a:cs typeface="Arial" pitchFamily="34" charset="0"/>
                </a:rPr>
                <a:t>Model Building</a:t>
              </a:r>
              <a:endParaRPr lang="ko-KR" altLang="en-US" sz="3200" b="1" dirty="0">
                <a:solidFill>
                  <a:schemeClr val="bg1"/>
                </a:solidFill>
                <a:cs typeface="Arial" pitchFamily="34" charset="0"/>
              </a:endParaRPr>
            </a:p>
          </p:txBody>
        </p:sp>
        <p:sp>
          <p:nvSpPr>
            <p:cNvPr id="28" name="TextBox 27">
              <a:extLst>
                <a:ext uri="{FF2B5EF4-FFF2-40B4-BE49-F238E27FC236}">
                  <a16:creationId xmlns:a16="http://schemas.microsoft.com/office/drawing/2014/main" xmlns="" id="{BE15FFB1-1D6C-42EA-BB06-BCBCEADD9E8B}"/>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xmlns="" id="{4CFC5350-43EE-486C-9C2B-99B54F723D3A}"/>
              </a:ext>
            </a:extLst>
          </p:cNvPr>
          <p:cNvGrpSpPr/>
          <p:nvPr/>
        </p:nvGrpSpPr>
        <p:grpSpPr>
          <a:xfrm>
            <a:off x="3875080" y="5448890"/>
            <a:ext cx="7777765" cy="646331"/>
            <a:chOff x="4710144" y="1413856"/>
            <a:chExt cx="7488145" cy="646331"/>
          </a:xfrm>
        </p:grpSpPr>
        <p:sp>
          <p:nvSpPr>
            <p:cNvPr id="35" name="TextBox 34">
              <a:extLst>
                <a:ext uri="{FF2B5EF4-FFF2-40B4-BE49-F238E27FC236}">
                  <a16:creationId xmlns:a16="http://schemas.microsoft.com/office/drawing/2014/main" xmlns="" id="{F689A8D2-3E94-4279-BE62-7ABC73F0D9FB}"/>
                </a:ext>
              </a:extLst>
            </p:cNvPr>
            <p:cNvSpPr txBox="1"/>
            <p:nvPr/>
          </p:nvSpPr>
          <p:spPr>
            <a:xfrm>
              <a:off x="5962326" y="1444633"/>
              <a:ext cx="6235963" cy="584775"/>
            </a:xfrm>
            <a:prstGeom prst="rect">
              <a:avLst/>
            </a:prstGeom>
            <a:noFill/>
          </p:spPr>
          <p:txBody>
            <a:bodyPr wrap="square" lIns="108000" rIns="108000" rtlCol="0">
              <a:spAutoFit/>
            </a:bodyPr>
            <a:lstStyle/>
            <a:p>
              <a:r>
                <a:rPr lang="tr-TR" altLang="ko-KR" sz="3200" b="1" dirty="0" smtClean="0">
                  <a:solidFill>
                    <a:schemeClr val="bg1"/>
                  </a:solidFill>
                  <a:cs typeface="Arial" pitchFamily="34" charset="0"/>
                </a:rPr>
                <a:t>Summary</a:t>
              </a:r>
              <a:endParaRPr lang="ko-KR" altLang="en-US" sz="3200" b="1" dirty="0">
                <a:solidFill>
                  <a:schemeClr val="bg1"/>
                </a:solidFill>
                <a:cs typeface="Arial" pitchFamily="34" charset="0"/>
              </a:endParaRPr>
            </a:p>
          </p:txBody>
        </p:sp>
        <p:sp>
          <p:nvSpPr>
            <p:cNvPr id="33" name="TextBox 32">
              <a:extLst>
                <a:ext uri="{FF2B5EF4-FFF2-40B4-BE49-F238E27FC236}">
                  <a16:creationId xmlns:a16="http://schemas.microsoft.com/office/drawing/2014/main" xmlns="" id="{365B69C5-2769-4F2C-AD99-52F9EE81B9E6}"/>
                </a:ext>
              </a:extLst>
            </p:cNvPr>
            <p:cNvSpPr txBox="1"/>
            <p:nvPr/>
          </p:nvSpPr>
          <p:spPr>
            <a:xfrm>
              <a:off x="4710144" y="1413856"/>
              <a:ext cx="958096" cy="646331"/>
            </a:xfrm>
            <a:prstGeom prst="rect">
              <a:avLst/>
            </a:prstGeom>
            <a:noFill/>
          </p:spPr>
          <p:txBody>
            <a:bodyPr wrap="square" lIns="108000" rIns="108000" rtlCol="0">
              <a:spAutoFit/>
            </a:bodyPr>
            <a:lstStyle/>
            <a:p>
              <a:pPr algn="ctr"/>
              <a:r>
                <a:rPr lang="en-US" altLang="ko-KR" sz="3600" b="1" dirty="0" smtClean="0">
                  <a:solidFill>
                    <a:schemeClr val="bg1"/>
                  </a:solidFill>
                  <a:cs typeface="Arial" pitchFamily="34" charset="0"/>
                </a:rPr>
                <a:t>0</a:t>
              </a:r>
              <a:r>
                <a:rPr lang="tr-TR" altLang="ko-KR" sz="3600" b="1" dirty="0" smtClean="0">
                  <a:solidFill>
                    <a:schemeClr val="bg1"/>
                  </a:solidFill>
                  <a:cs typeface="Arial" pitchFamily="34" charset="0"/>
                </a:rPr>
                <a:t>5</a:t>
              </a:r>
              <a:endParaRPr lang="ko-KR" altLang="en-US" sz="3600" b="1" dirty="0">
                <a:solidFill>
                  <a:schemeClr val="bg1"/>
                </a:solidFill>
                <a:cs typeface="Arial" pitchFamily="34" charset="0"/>
              </a:endParaRPr>
            </a:p>
          </p:txBody>
        </p:sp>
      </p:grpSp>
      <p:pic>
        <p:nvPicPr>
          <p:cNvPr id="12" name="Picture 11">
            <a:extLst>
              <a:ext uri="{FF2B5EF4-FFF2-40B4-BE49-F238E27FC236}">
                <a16:creationId xmlns:a16="http://schemas.microsoft.com/office/drawing/2014/main" xmlns="" id="{5E55AE00-2B02-4050-8FD4-E1F0B1FB97F9}"/>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l="50432" t="29486" r="16132" b="2232"/>
          <a:stretch/>
        </p:blipFill>
        <p:spPr>
          <a:xfrm>
            <a:off x="0" y="1"/>
            <a:ext cx="3165788" cy="6840432"/>
          </a:xfrm>
          <a:prstGeom prst="rect">
            <a:avLst/>
          </a:prstGeom>
        </p:spPr>
      </p:pic>
      <p:grpSp>
        <p:nvGrpSpPr>
          <p:cNvPr id="36" name="Group 35">
            <a:extLst>
              <a:ext uri="{FF2B5EF4-FFF2-40B4-BE49-F238E27FC236}">
                <a16:creationId xmlns:a16="http://schemas.microsoft.com/office/drawing/2014/main" xmlns="" id="{4CFC5350-43EE-486C-9C2B-99B54F723D3A}"/>
              </a:ext>
            </a:extLst>
          </p:cNvPr>
          <p:cNvGrpSpPr/>
          <p:nvPr/>
        </p:nvGrpSpPr>
        <p:grpSpPr>
          <a:xfrm>
            <a:off x="3912136" y="4595773"/>
            <a:ext cx="7233659" cy="646331"/>
            <a:chOff x="4745820" y="1476662"/>
            <a:chExt cx="7233659" cy="646331"/>
          </a:xfrm>
        </p:grpSpPr>
        <p:sp>
          <p:nvSpPr>
            <p:cNvPr id="37" name="TextBox 36">
              <a:extLst>
                <a:ext uri="{FF2B5EF4-FFF2-40B4-BE49-F238E27FC236}">
                  <a16:creationId xmlns:a16="http://schemas.microsoft.com/office/drawing/2014/main" xmlns="" id="{F689A8D2-3E94-4279-BE62-7ABC73F0D9FB}"/>
                </a:ext>
              </a:extLst>
            </p:cNvPr>
            <p:cNvSpPr txBox="1"/>
            <p:nvPr/>
          </p:nvSpPr>
          <p:spPr>
            <a:xfrm>
              <a:off x="6004833" y="1507439"/>
              <a:ext cx="5974646" cy="584775"/>
            </a:xfrm>
            <a:prstGeom prst="rect">
              <a:avLst/>
            </a:prstGeom>
            <a:noFill/>
          </p:spPr>
          <p:txBody>
            <a:bodyPr wrap="square" lIns="108000" rIns="108000" rtlCol="0">
              <a:spAutoFit/>
            </a:bodyPr>
            <a:lstStyle/>
            <a:p>
              <a:r>
                <a:rPr lang="tr-TR" altLang="ko-KR" sz="3200" b="1" dirty="0" smtClean="0">
                  <a:solidFill>
                    <a:schemeClr val="bg1"/>
                  </a:solidFill>
                  <a:cs typeface="Arial" pitchFamily="34" charset="0"/>
                </a:rPr>
                <a:t>Analysing the Results</a:t>
              </a:r>
              <a:endParaRPr lang="ko-KR" altLang="en-US" sz="3200" b="1" dirty="0">
                <a:solidFill>
                  <a:schemeClr val="bg1"/>
                </a:solidFill>
                <a:cs typeface="Arial" pitchFamily="34" charset="0"/>
              </a:endParaRPr>
            </a:p>
          </p:txBody>
        </p:sp>
        <p:sp>
          <p:nvSpPr>
            <p:cNvPr id="38" name="TextBox 37">
              <a:extLst>
                <a:ext uri="{FF2B5EF4-FFF2-40B4-BE49-F238E27FC236}">
                  <a16:creationId xmlns:a16="http://schemas.microsoft.com/office/drawing/2014/main" xmlns="" id="{365B69C5-2769-4F2C-AD99-52F9EE81B9E6}"/>
                </a:ext>
              </a:extLst>
            </p:cNvPr>
            <p:cNvSpPr txBox="1"/>
            <p:nvPr/>
          </p:nvSpPr>
          <p:spPr>
            <a:xfrm>
              <a:off x="4745820" y="1476662"/>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
        <p:nvSpPr>
          <p:cNvPr id="5" name="TextBox 4"/>
          <p:cNvSpPr txBox="1"/>
          <p:nvPr/>
        </p:nvSpPr>
        <p:spPr>
          <a:xfrm>
            <a:off x="181232" y="164757"/>
            <a:ext cx="11870725" cy="923330"/>
          </a:xfrm>
          <a:prstGeom prst="rect">
            <a:avLst/>
          </a:prstGeom>
          <a:noFill/>
        </p:spPr>
        <p:txBody>
          <a:bodyPr wrap="square" rtlCol="0">
            <a:spAutoFit/>
          </a:bodyPr>
          <a:lstStyle/>
          <a:p>
            <a:pPr algn="ctr"/>
            <a:r>
              <a:rPr lang="tr-TR" sz="5400" dirty="0" smtClean="0">
                <a:solidFill>
                  <a:schemeClr val="bg1"/>
                </a:solidFill>
              </a:rPr>
              <a:t>Contents</a:t>
            </a:r>
            <a:endParaRPr lang="tr-TR" sz="5400" dirty="0">
              <a:solidFill>
                <a:schemeClr val="bg1"/>
              </a:solidFill>
            </a:endParaRPr>
          </a:p>
        </p:txBody>
      </p:sp>
    </p:spTree>
    <p:extLst>
      <p:ext uri="{BB962C8B-B14F-4D97-AF65-F5344CB8AC3E}">
        <p14:creationId xmlns:p14="http://schemas.microsoft.com/office/powerpoint/2010/main" val="2412102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41" name="Rectangle 40">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44" name="Picture 43">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3" name="Text Placeholder 2">
            <a:extLst>
              <a:ext uri="{FF2B5EF4-FFF2-40B4-BE49-F238E27FC236}">
                <a16:creationId xmlns:a16="http://schemas.microsoft.com/office/drawing/2014/main" xmlns="" id="{89D505D2-0367-4159-A7B8-00369257FC4D}"/>
              </a:ext>
            </a:extLst>
          </p:cNvPr>
          <p:cNvSpPr>
            <a:spLocks noGrp="1"/>
          </p:cNvSpPr>
          <p:nvPr>
            <p:ph type="body" sz="quarter" idx="10"/>
          </p:nvPr>
        </p:nvSpPr>
        <p:spPr/>
        <p:txBody>
          <a:bodyPr/>
          <a:lstStyle/>
          <a:p>
            <a:r>
              <a:rPr lang="tr-TR" dirty="0" smtClean="0">
                <a:solidFill>
                  <a:schemeClr val="bg1"/>
                </a:solidFill>
              </a:rPr>
              <a:t>Idea Behind the Project</a:t>
            </a:r>
            <a:endParaRPr lang="en-US" dirty="0">
              <a:solidFill>
                <a:schemeClr val="bg1"/>
              </a:solidFill>
            </a:endParaRPr>
          </a:p>
        </p:txBody>
      </p:sp>
      <p:sp>
        <p:nvSpPr>
          <p:cNvPr id="4" name="Regular Pentagon 7">
            <a:extLst>
              <a:ext uri="{FF2B5EF4-FFF2-40B4-BE49-F238E27FC236}">
                <a16:creationId xmlns:a16="http://schemas.microsoft.com/office/drawing/2014/main" xmlns="" id="{DC6C713B-DE05-4BF8-88C2-449B918214F1}"/>
              </a:ext>
            </a:extLst>
          </p:cNvPr>
          <p:cNvSpPr/>
          <p:nvPr/>
        </p:nvSpPr>
        <p:spPr>
          <a:xfrm>
            <a:off x="5375984" y="2417585"/>
            <a:ext cx="1440030" cy="1371457"/>
          </a:xfrm>
          <a:prstGeom prst="pentagon">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wn Arrow 2">
            <a:extLst>
              <a:ext uri="{FF2B5EF4-FFF2-40B4-BE49-F238E27FC236}">
                <a16:creationId xmlns:a16="http://schemas.microsoft.com/office/drawing/2014/main" xmlns="" id="{00B8BCFF-2A14-4867-B8E0-26C9CF0AF3E6}"/>
              </a:ext>
            </a:extLst>
          </p:cNvPr>
          <p:cNvSpPr/>
          <p:nvPr/>
        </p:nvSpPr>
        <p:spPr>
          <a:xfrm rot="10800000">
            <a:off x="4471176" y="4008456"/>
            <a:ext cx="3231250" cy="1728049"/>
          </a:xfrm>
          <a:custGeom>
            <a:avLst/>
            <a:gdLst/>
            <a:ahLst/>
            <a:cxnLst/>
            <a:rect l="l" t="t" r="r" b="b"/>
            <a:pathLst>
              <a:path w="3231250" h="1728049">
                <a:moveTo>
                  <a:pt x="1603656" y="1728049"/>
                </a:moveTo>
                <a:lnTo>
                  <a:pt x="1361340" y="1485733"/>
                </a:lnTo>
                <a:lnTo>
                  <a:pt x="1482498" y="1485733"/>
                </a:lnTo>
                <a:lnTo>
                  <a:pt x="1482498" y="1238845"/>
                </a:lnTo>
                <a:lnTo>
                  <a:pt x="1519544" y="1238845"/>
                </a:lnTo>
                <a:cubicBezTo>
                  <a:pt x="1344853" y="1227816"/>
                  <a:pt x="1172648" y="1177063"/>
                  <a:pt x="1015740" y="1087892"/>
                </a:cubicBezTo>
                <a:lnTo>
                  <a:pt x="817941" y="1309456"/>
                </a:lnTo>
                <a:lnTo>
                  <a:pt x="908322" y="1390143"/>
                </a:lnTo>
                <a:lnTo>
                  <a:pt x="566184" y="1409531"/>
                </a:lnTo>
                <a:lnTo>
                  <a:pt x="546797" y="1067393"/>
                </a:lnTo>
                <a:lnTo>
                  <a:pt x="637178" y="1148080"/>
                </a:lnTo>
                <a:lnTo>
                  <a:pt x="815894" y="947893"/>
                </a:lnTo>
                <a:cubicBezTo>
                  <a:pt x="680789" y="835606"/>
                  <a:pt x="574092" y="695026"/>
                  <a:pt x="502445" y="537233"/>
                </a:cubicBezTo>
                <a:lnTo>
                  <a:pt x="503893" y="542638"/>
                </a:lnTo>
                <a:lnTo>
                  <a:pt x="265418" y="606537"/>
                </a:lnTo>
                <a:lnTo>
                  <a:pt x="296776" y="723567"/>
                </a:lnTo>
                <a:lnTo>
                  <a:pt x="0" y="552223"/>
                </a:lnTo>
                <a:lnTo>
                  <a:pt x="171344" y="255448"/>
                </a:lnTo>
                <a:lnTo>
                  <a:pt x="202702" y="372478"/>
                </a:lnTo>
                <a:lnTo>
                  <a:pt x="420370" y="314153"/>
                </a:lnTo>
                <a:cubicBezTo>
                  <a:pt x="394191" y="212871"/>
                  <a:pt x="381279" y="107363"/>
                  <a:pt x="382349" y="0"/>
                </a:cubicBezTo>
                <a:lnTo>
                  <a:pt x="668774" y="2854"/>
                </a:lnTo>
                <a:cubicBezTo>
                  <a:pt x="665395" y="342077"/>
                  <a:pt x="843838" y="657162"/>
                  <a:pt x="1136496" y="828730"/>
                </a:cubicBezTo>
                <a:cubicBezTo>
                  <a:pt x="1429154" y="1000297"/>
                  <a:pt x="1791255" y="1002101"/>
                  <a:pt x="2085607" y="833457"/>
                </a:cubicBezTo>
                <a:cubicBezTo>
                  <a:pt x="2379959" y="664813"/>
                  <a:pt x="2561533" y="351521"/>
                  <a:pt x="2561533" y="12281"/>
                </a:cubicBezTo>
                <a:lnTo>
                  <a:pt x="2847972" y="12281"/>
                </a:lnTo>
                <a:cubicBezTo>
                  <a:pt x="2847972" y="115358"/>
                  <a:pt x="2835103" y="216597"/>
                  <a:pt x="2809305" y="313731"/>
                </a:cubicBezTo>
                <a:lnTo>
                  <a:pt x="3028549" y="372478"/>
                </a:lnTo>
                <a:lnTo>
                  <a:pt x="3059907" y="255448"/>
                </a:lnTo>
                <a:lnTo>
                  <a:pt x="3231250" y="552223"/>
                </a:lnTo>
                <a:lnTo>
                  <a:pt x="2934475" y="723567"/>
                </a:lnTo>
                <a:lnTo>
                  <a:pt x="2965833" y="606537"/>
                </a:lnTo>
                <a:lnTo>
                  <a:pt x="2727358" y="542638"/>
                </a:lnTo>
                <a:lnTo>
                  <a:pt x="2729738" y="533756"/>
                </a:lnTo>
                <a:cubicBezTo>
                  <a:pt x="2653953" y="701088"/>
                  <a:pt x="2539292" y="849337"/>
                  <a:pt x="2393713" y="965698"/>
                </a:cubicBezTo>
                <a:lnTo>
                  <a:pt x="2549092" y="1121077"/>
                </a:lnTo>
                <a:lnTo>
                  <a:pt x="2634763" y="1035405"/>
                </a:lnTo>
                <a:lnTo>
                  <a:pt x="2634763" y="1378092"/>
                </a:lnTo>
                <a:lnTo>
                  <a:pt x="2292077" y="1378092"/>
                </a:lnTo>
                <a:lnTo>
                  <a:pt x="2377748" y="1292420"/>
                </a:lnTo>
                <a:lnTo>
                  <a:pt x="2187215" y="1101886"/>
                </a:lnTo>
                <a:cubicBezTo>
                  <a:pt x="2038736" y="1182335"/>
                  <a:pt x="1877130" y="1228109"/>
                  <a:pt x="1713346" y="1238845"/>
                </a:cubicBezTo>
                <a:lnTo>
                  <a:pt x="1724814" y="1238845"/>
                </a:lnTo>
                <a:lnTo>
                  <a:pt x="1724814" y="1485733"/>
                </a:lnTo>
                <a:lnTo>
                  <a:pt x="1845972" y="14857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gular Pentagon 9">
            <a:extLst>
              <a:ext uri="{FF2B5EF4-FFF2-40B4-BE49-F238E27FC236}">
                <a16:creationId xmlns:a16="http://schemas.microsoft.com/office/drawing/2014/main" xmlns="" id="{8681C5E9-1C44-4B5A-82AD-75C4F60D426F}"/>
              </a:ext>
            </a:extLst>
          </p:cNvPr>
          <p:cNvSpPr/>
          <p:nvPr/>
        </p:nvSpPr>
        <p:spPr>
          <a:xfrm rot="2400500">
            <a:off x="7047930" y="2977417"/>
            <a:ext cx="1440030" cy="1371457"/>
          </a:xfrm>
          <a:prstGeom prst="pentagon">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gular Pentagon 10">
            <a:extLst>
              <a:ext uri="{FF2B5EF4-FFF2-40B4-BE49-F238E27FC236}">
                <a16:creationId xmlns:a16="http://schemas.microsoft.com/office/drawing/2014/main" xmlns="" id="{AE4453C3-E8A6-42C8-AAEB-01237B358AE2}"/>
              </a:ext>
            </a:extLst>
          </p:cNvPr>
          <p:cNvSpPr/>
          <p:nvPr/>
        </p:nvSpPr>
        <p:spPr>
          <a:xfrm rot="4800000">
            <a:off x="7960020" y="4401614"/>
            <a:ext cx="1440030" cy="1371457"/>
          </a:xfrm>
          <a:prstGeom prst="pentagon">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gular Pentagon 11">
            <a:extLst>
              <a:ext uri="{FF2B5EF4-FFF2-40B4-BE49-F238E27FC236}">
                <a16:creationId xmlns:a16="http://schemas.microsoft.com/office/drawing/2014/main" xmlns="" id="{E605DC5E-3B0C-4433-B172-2D91A66A06D4}"/>
              </a:ext>
            </a:extLst>
          </p:cNvPr>
          <p:cNvSpPr/>
          <p:nvPr/>
        </p:nvSpPr>
        <p:spPr>
          <a:xfrm rot="19199500" flipH="1">
            <a:off x="3704040" y="2977417"/>
            <a:ext cx="1440030" cy="1371457"/>
          </a:xfrm>
          <a:prstGeom prst="pentagon">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gular Pentagon 12">
            <a:extLst>
              <a:ext uri="{FF2B5EF4-FFF2-40B4-BE49-F238E27FC236}">
                <a16:creationId xmlns:a16="http://schemas.microsoft.com/office/drawing/2014/main" xmlns="" id="{9768B231-2BE9-4152-B85E-283D7D4F6F81}"/>
              </a:ext>
            </a:extLst>
          </p:cNvPr>
          <p:cNvSpPr/>
          <p:nvPr/>
        </p:nvSpPr>
        <p:spPr>
          <a:xfrm rot="16800000" flipH="1">
            <a:off x="2791950" y="4401614"/>
            <a:ext cx="1440030" cy="1371457"/>
          </a:xfrm>
          <a:prstGeom prst="pentagon">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TextBox 11">
            <a:extLst>
              <a:ext uri="{FF2B5EF4-FFF2-40B4-BE49-F238E27FC236}">
                <a16:creationId xmlns:a16="http://schemas.microsoft.com/office/drawing/2014/main" xmlns="" id="{565A7189-1685-41E8-ACE1-E0B3104EF57A}"/>
              </a:ext>
            </a:extLst>
          </p:cNvPr>
          <p:cNvSpPr txBox="1"/>
          <p:nvPr/>
        </p:nvSpPr>
        <p:spPr>
          <a:xfrm>
            <a:off x="1596045" y="2386980"/>
            <a:ext cx="2198072" cy="95410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Traditional in-field performance statistics can be </a:t>
            </a:r>
            <a:r>
              <a:rPr lang="en-US" altLang="ko-KR" sz="1400" b="1" dirty="0">
                <a:solidFill>
                  <a:srgbClr val="FF0000"/>
                </a:solidFill>
                <a:cs typeface="Arial" pitchFamily="34" charset="0"/>
              </a:rPr>
              <a:t>volatile, illusory </a:t>
            </a:r>
            <a:r>
              <a:rPr lang="en-US" altLang="ko-KR" sz="1400" b="1" dirty="0">
                <a:cs typeface="Arial" pitchFamily="34" charset="0"/>
              </a:rPr>
              <a:t>and </a:t>
            </a:r>
            <a:r>
              <a:rPr lang="en-US" altLang="ko-KR" sz="1400" b="1" dirty="0">
                <a:solidFill>
                  <a:srgbClr val="FF0000"/>
                </a:solidFill>
                <a:cs typeface="Arial" pitchFamily="34" charset="0"/>
              </a:rPr>
              <a:t>misleading.</a:t>
            </a:r>
          </a:p>
        </p:txBody>
      </p:sp>
      <p:sp>
        <p:nvSpPr>
          <p:cNvPr id="15" name="TextBox 14">
            <a:extLst>
              <a:ext uri="{FF2B5EF4-FFF2-40B4-BE49-F238E27FC236}">
                <a16:creationId xmlns:a16="http://schemas.microsoft.com/office/drawing/2014/main" xmlns="" id="{EB96FEB4-6FB4-4752-AFBE-2FA2B05C88EC}"/>
              </a:ext>
            </a:extLst>
          </p:cNvPr>
          <p:cNvSpPr txBox="1"/>
          <p:nvPr/>
        </p:nvSpPr>
        <p:spPr>
          <a:xfrm>
            <a:off x="673539" y="4525176"/>
            <a:ext cx="2021542" cy="95410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Highly </a:t>
            </a:r>
            <a:r>
              <a:rPr lang="en-US" altLang="ko-KR" sz="1400" b="1" dirty="0">
                <a:solidFill>
                  <a:srgbClr val="FF0000"/>
                </a:solidFill>
                <a:cs typeface="Arial" pitchFamily="34" charset="0"/>
              </a:rPr>
              <a:t>overvalued </a:t>
            </a:r>
            <a:r>
              <a:rPr lang="en-US" altLang="ko-KR" sz="1400" b="1" dirty="0">
                <a:solidFill>
                  <a:schemeClr val="tx1">
                    <a:lumMod val="75000"/>
                    <a:lumOff val="25000"/>
                  </a:schemeClr>
                </a:solidFill>
                <a:cs typeface="Arial" pitchFamily="34" charset="0"/>
              </a:rPr>
              <a:t>and </a:t>
            </a:r>
            <a:r>
              <a:rPr lang="en-US" altLang="ko-KR" sz="1400" b="1" dirty="0">
                <a:solidFill>
                  <a:srgbClr val="FF0000"/>
                </a:solidFill>
                <a:cs typeface="Arial" pitchFamily="34" charset="0"/>
              </a:rPr>
              <a:t>undervalued </a:t>
            </a:r>
            <a:r>
              <a:rPr lang="en-US" altLang="ko-KR" sz="1400" b="1" dirty="0">
                <a:solidFill>
                  <a:schemeClr val="tx1">
                    <a:lumMod val="75000"/>
                    <a:lumOff val="25000"/>
                  </a:schemeClr>
                </a:solidFill>
                <a:cs typeface="Arial" pitchFamily="34" charset="0"/>
              </a:rPr>
              <a:t>players in a fast growing industry.</a:t>
            </a:r>
          </a:p>
        </p:txBody>
      </p:sp>
      <p:sp>
        <p:nvSpPr>
          <p:cNvPr id="18" name="TextBox 17">
            <a:extLst>
              <a:ext uri="{FF2B5EF4-FFF2-40B4-BE49-F238E27FC236}">
                <a16:creationId xmlns:a16="http://schemas.microsoft.com/office/drawing/2014/main" xmlns="" id="{EEBD1AA6-0BCF-46F4-B0C8-C47D058697E4}"/>
              </a:ext>
            </a:extLst>
          </p:cNvPr>
          <p:cNvSpPr txBox="1"/>
          <p:nvPr/>
        </p:nvSpPr>
        <p:spPr>
          <a:xfrm>
            <a:off x="8083025" y="2435438"/>
            <a:ext cx="2233070" cy="738664"/>
          </a:xfrm>
          <a:prstGeom prst="rect">
            <a:avLst/>
          </a:prstGeom>
          <a:noFill/>
        </p:spPr>
        <p:txBody>
          <a:bodyPr wrap="square" rtlCol="0">
            <a:spAutoFit/>
          </a:bodyPr>
          <a:lstStyle/>
          <a:p>
            <a:pPr algn="ctr"/>
            <a:r>
              <a:rPr lang="tr-TR" altLang="ko-KR" sz="1400" b="1" dirty="0">
                <a:solidFill>
                  <a:schemeClr val="tx1">
                    <a:lumMod val="75000"/>
                    <a:lumOff val="25000"/>
                  </a:schemeClr>
                </a:solidFill>
                <a:cs typeface="Arial" pitchFamily="34" charset="0"/>
              </a:rPr>
              <a:t>Football Manager simulation </a:t>
            </a:r>
            <a:r>
              <a:rPr lang="tr-TR" altLang="ko-KR" sz="1400" b="1" dirty="0">
                <a:solidFill>
                  <a:srgbClr val="00B050"/>
                </a:solidFill>
                <a:cs typeface="Arial" pitchFamily="34" charset="0"/>
              </a:rPr>
              <a:t>game attributes</a:t>
            </a:r>
            <a:r>
              <a:rPr lang="tr-TR" altLang="ko-KR" sz="1400" b="1" dirty="0">
                <a:solidFill>
                  <a:schemeClr val="tx1">
                    <a:lumMod val="75000"/>
                    <a:lumOff val="25000"/>
                  </a:schemeClr>
                </a:solidFill>
                <a:cs typeface="Arial" pitchFamily="34" charset="0"/>
              </a:rPr>
              <a:t>.</a:t>
            </a:r>
          </a:p>
        </p:txBody>
      </p:sp>
      <p:sp>
        <p:nvSpPr>
          <p:cNvPr id="21" name="TextBox 20">
            <a:extLst>
              <a:ext uri="{FF2B5EF4-FFF2-40B4-BE49-F238E27FC236}">
                <a16:creationId xmlns:a16="http://schemas.microsoft.com/office/drawing/2014/main" xmlns="" id="{40D791F5-57D8-4ECB-A7D7-AF17A3946CC8}"/>
              </a:ext>
            </a:extLst>
          </p:cNvPr>
          <p:cNvSpPr txBox="1"/>
          <p:nvPr/>
        </p:nvSpPr>
        <p:spPr>
          <a:xfrm>
            <a:off x="9345370" y="4049957"/>
            <a:ext cx="2151132" cy="2031325"/>
          </a:xfrm>
          <a:prstGeom prst="rect">
            <a:avLst/>
          </a:prstGeom>
          <a:noFill/>
        </p:spPr>
        <p:txBody>
          <a:bodyPr wrap="square" rtlCol="0">
            <a:spAutoFit/>
          </a:bodyPr>
          <a:lstStyle/>
          <a:p>
            <a:pPr algn="ctr"/>
            <a:r>
              <a:rPr lang="en-US" altLang="ko-KR" sz="1400" b="1" dirty="0">
                <a:solidFill>
                  <a:srgbClr val="00B050"/>
                </a:solidFill>
                <a:cs typeface="Arial" pitchFamily="34" charset="0"/>
              </a:rPr>
              <a:t>The richest database </a:t>
            </a:r>
            <a:r>
              <a:rPr lang="en-US" altLang="ko-KR" sz="1400" b="1" dirty="0">
                <a:solidFill>
                  <a:schemeClr val="tx1">
                    <a:lumMod val="75000"/>
                    <a:lumOff val="25000"/>
                  </a:schemeClr>
                </a:solidFill>
                <a:cs typeface="Arial" pitchFamily="34" charset="0"/>
              </a:rPr>
              <a:t>of football players around the world. </a:t>
            </a:r>
            <a:r>
              <a:rPr lang="en-US" altLang="ko-KR" sz="1400" b="1" dirty="0" smtClean="0">
                <a:solidFill>
                  <a:schemeClr val="tx1">
                    <a:lumMod val="75000"/>
                    <a:lumOff val="25000"/>
                  </a:schemeClr>
                </a:solidFill>
                <a:cs typeface="Arial" pitchFamily="34" charset="0"/>
              </a:rPr>
              <a:t>Selling services to big football clubs and has </a:t>
            </a:r>
            <a:r>
              <a:rPr lang="en-US" altLang="ko-KR" sz="1400" b="1" dirty="0" smtClean="0">
                <a:solidFill>
                  <a:srgbClr val="00B050"/>
                </a:solidFill>
                <a:cs typeface="Arial" pitchFamily="34" charset="0"/>
              </a:rPr>
              <a:t>over 1000 professional scouts </a:t>
            </a:r>
            <a:r>
              <a:rPr lang="en-US" altLang="ko-KR" sz="1400" b="1" dirty="0" smtClean="0">
                <a:solidFill>
                  <a:schemeClr val="tx1">
                    <a:lumMod val="75000"/>
                    <a:lumOff val="25000"/>
                  </a:schemeClr>
                </a:solidFill>
                <a:cs typeface="Arial" pitchFamily="34" charset="0"/>
              </a:rPr>
              <a:t>around the world judging </a:t>
            </a:r>
            <a:r>
              <a:rPr lang="en-US" altLang="ko-KR" sz="1400" b="1" dirty="0">
                <a:solidFill>
                  <a:schemeClr val="tx1">
                    <a:lumMod val="75000"/>
                    <a:lumOff val="25000"/>
                  </a:schemeClr>
                </a:solidFill>
                <a:cs typeface="Arial" pitchFamily="34" charset="0"/>
              </a:rPr>
              <a:t>players’ attributes.</a:t>
            </a:r>
          </a:p>
        </p:txBody>
      </p:sp>
      <p:sp>
        <p:nvSpPr>
          <p:cNvPr id="23" name="TextBox 22">
            <a:extLst>
              <a:ext uri="{FF2B5EF4-FFF2-40B4-BE49-F238E27FC236}">
                <a16:creationId xmlns:a16="http://schemas.microsoft.com/office/drawing/2014/main" xmlns="" id="{4617B9F2-948B-4416-A40A-5E3723290A0A}"/>
              </a:ext>
            </a:extLst>
          </p:cNvPr>
          <p:cNvSpPr txBox="1"/>
          <p:nvPr/>
        </p:nvSpPr>
        <p:spPr>
          <a:xfrm>
            <a:off x="4554016" y="1580552"/>
            <a:ext cx="3113211" cy="738664"/>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To come up with a model </a:t>
            </a:r>
            <a:r>
              <a:rPr lang="en-US" altLang="ko-KR" sz="1400" b="1" dirty="0">
                <a:solidFill>
                  <a:srgbClr val="00B050"/>
                </a:solidFill>
                <a:cs typeface="Arial" pitchFamily="34" charset="0"/>
              </a:rPr>
              <a:t>more about normalized abilities</a:t>
            </a:r>
            <a:r>
              <a:rPr lang="en-US" altLang="ko-KR" sz="1400" b="1" dirty="0">
                <a:solidFill>
                  <a:schemeClr val="tx1">
                    <a:lumMod val="75000"/>
                    <a:lumOff val="25000"/>
                  </a:schemeClr>
                </a:solidFill>
                <a:cs typeface="Arial" pitchFamily="34" charset="0"/>
              </a:rPr>
              <a:t> and </a:t>
            </a:r>
            <a:r>
              <a:rPr lang="en-US" altLang="ko-KR" sz="1400" b="1" dirty="0">
                <a:solidFill>
                  <a:srgbClr val="FF0000"/>
                </a:solidFill>
                <a:cs typeface="Arial" pitchFamily="34" charset="0"/>
              </a:rPr>
              <a:t>less about in-field performance</a:t>
            </a:r>
            <a:r>
              <a:rPr lang="en-US" altLang="ko-KR" sz="1400" b="1" dirty="0">
                <a:solidFill>
                  <a:schemeClr val="tx1">
                    <a:lumMod val="75000"/>
                    <a:lumOff val="25000"/>
                  </a:schemeClr>
                </a:solidFill>
                <a:cs typeface="Arial" pitchFamily="34" charset="0"/>
              </a:rPr>
              <a:t>.</a:t>
            </a:r>
          </a:p>
        </p:txBody>
      </p:sp>
      <p:sp>
        <p:nvSpPr>
          <p:cNvPr id="26" name="TextBox 25">
            <a:extLst>
              <a:ext uri="{FF2B5EF4-FFF2-40B4-BE49-F238E27FC236}">
                <a16:creationId xmlns:a16="http://schemas.microsoft.com/office/drawing/2014/main" xmlns="" id="{82D5216E-FFE2-40CF-A6B4-E1B31492E0BF}"/>
              </a:ext>
            </a:extLst>
          </p:cNvPr>
          <p:cNvSpPr txBox="1"/>
          <p:nvPr/>
        </p:nvSpPr>
        <p:spPr>
          <a:xfrm>
            <a:off x="5481601" y="2878315"/>
            <a:ext cx="1210398"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Aim of the Project</a:t>
            </a:r>
          </a:p>
        </p:txBody>
      </p:sp>
      <p:sp>
        <p:nvSpPr>
          <p:cNvPr id="29" name="TextBox 28">
            <a:extLst>
              <a:ext uri="{FF2B5EF4-FFF2-40B4-BE49-F238E27FC236}">
                <a16:creationId xmlns:a16="http://schemas.microsoft.com/office/drawing/2014/main" xmlns="" id="{695F902F-0A6E-4003-A9F7-FA24780A3BF0}"/>
              </a:ext>
            </a:extLst>
          </p:cNvPr>
          <p:cNvSpPr txBox="1"/>
          <p:nvPr/>
        </p:nvSpPr>
        <p:spPr>
          <a:xfrm>
            <a:off x="3848853" y="3401535"/>
            <a:ext cx="1210398"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Source of the Problem</a:t>
            </a:r>
          </a:p>
        </p:txBody>
      </p:sp>
      <p:sp>
        <p:nvSpPr>
          <p:cNvPr id="32" name="TextBox 31">
            <a:extLst>
              <a:ext uri="{FF2B5EF4-FFF2-40B4-BE49-F238E27FC236}">
                <a16:creationId xmlns:a16="http://schemas.microsoft.com/office/drawing/2014/main" xmlns="" id="{8164DF74-FD3C-45F6-966F-CB378CE4871B}"/>
              </a:ext>
            </a:extLst>
          </p:cNvPr>
          <p:cNvSpPr txBox="1"/>
          <p:nvPr/>
        </p:nvSpPr>
        <p:spPr>
          <a:xfrm>
            <a:off x="2906766" y="4783034"/>
            <a:ext cx="1210398"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Problem </a:t>
            </a:r>
            <a:r>
              <a:rPr lang="en-US" altLang="ko-KR" sz="1400" b="1" dirty="0" err="1" smtClean="0">
                <a:solidFill>
                  <a:schemeClr val="bg1"/>
                </a:solidFill>
                <a:cs typeface="Arial" pitchFamily="34" charset="0"/>
              </a:rPr>
              <a:t>Definit</a:t>
            </a:r>
            <a:r>
              <a:rPr lang="tr-TR" altLang="ko-KR" sz="1400" b="1" dirty="0" smtClean="0">
                <a:solidFill>
                  <a:schemeClr val="bg1"/>
                </a:solidFill>
                <a:cs typeface="Arial" pitchFamily="34" charset="0"/>
              </a:rPr>
              <a:t>i</a:t>
            </a:r>
            <a:r>
              <a:rPr lang="en-US" altLang="ko-KR" sz="1400" b="1" dirty="0" smtClean="0">
                <a:solidFill>
                  <a:schemeClr val="bg1"/>
                </a:solidFill>
                <a:cs typeface="Arial" pitchFamily="34" charset="0"/>
              </a:rPr>
              <a:t>on</a:t>
            </a:r>
            <a:endParaRPr lang="en-US" altLang="ko-KR" sz="1400" b="1" dirty="0">
              <a:solidFill>
                <a:schemeClr val="bg1"/>
              </a:solidFill>
              <a:cs typeface="Arial" pitchFamily="34" charset="0"/>
            </a:endParaRPr>
          </a:p>
        </p:txBody>
      </p:sp>
      <p:sp>
        <p:nvSpPr>
          <p:cNvPr id="35" name="TextBox 34">
            <a:extLst>
              <a:ext uri="{FF2B5EF4-FFF2-40B4-BE49-F238E27FC236}">
                <a16:creationId xmlns:a16="http://schemas.microsoft.com/office/drawing/2014/main" xmlns="" id="{F9128F76-B917-4A34-B771-6BB3FE65B35B}"/>
              </a:ext>
            </a:extLst>
          </p:cNvPr>
          <p:cNvSpPr txBox="1"/>
          <p:nvPr/>
        </p:nvSpPr>
        <p:spPr>
          <a:xfrm>
            <a:off x="7120528" y="3401535"/>
            <a:ext cx="1210398"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Alternative Solution </a:t>
            </a:r>
          </a:p>
        </p:txBody>
      </p:sp>
      <p:sp>
        <p:nvSpPr>
          <p:cNvPr id="38" name="TextBox 37">
            <a:extLst>
              <a:ext uri="{FF2B5EF4-FFF2-40B4-BE49-F238E27FC236}">
                <a16:creationId xmlns:a16="http://schemas.microsoft.com/office/drawing/2014/main" xmlns="" id="{8F11BA3D-5FC1-4FAA-B83D-066C16DF2C88}"/>
              </a:ext>
            </a:extLst>
          </p:cNvPr>
          <p:cNvSpPr txBox="1"/>
          <p:nvPr/>
        </p:nvSpPr>
        <p:spPr>
          <a:xfrm>
            <a:off x="7667227" y="4804010"/>
            <a:ext cx="1896583" cy="523220"/>
          </a:xfrm>
          <a:prstGeom prst="rect">
            <a:avLst/>
          </a:prstGeom>
          <a:noFill/>
        </p:spPr>
        <p:txBody>
          <a:bodyPr wrap="square" rtlCol="0">
            <a:spAutoFit/>
          </a:bodyPr>
          <a:lstStyle/>
          <a:p>
            <a:pPr algn="ctr"/>
            <a:r>
              <a:rPr lang="tr-TR" altLang="ko-KR" sz="1400" b="1" dirty="0" smtClean="0">
                <a:solidFill>
                  <a:schemeClr val="bg1"/>
                </a:solidFill>
                <a:cs typeface="Arial" pitchFamily="34" charset="0"/>
              </a:rPr>
              <a:t>Reliability</a:t>
            </a:r>
            <a:r>
              <a:rPr lang="en-US" altLang="ko-KR" sz="1400" b="1" dirty="0" smtClean="0">
                <a:solidFill>
                  <a:schemeClr val="bg1"/>
                </a:solidFill>
                <a:cs typeface="Arial" pitchFamily="34" charset="0"/>
              </a:rPr>
              <a:t> </a:t>
            </a:r>
            <a:endParaRPr lang="tr-TR" altLang="ko-KR" sz="1400" b="1" dirty="0" smtClean="0">
              <a:solidFill>
                <a:schemeClr val="bg1"/>
              </a:solidFill>
              <a:cs typeface="Arial" pitchFamily="34" charset="0"/>
            </a:endParaRPr>
          </a:p>
          <a:p>
            <a:pPr algn="ctr"/>
            <a:r>
              <a:rPr lang="en-US" altLang="ko-KR" sz="1400" b="1" dirty="0" smtClean="0">
                <a:solidFill>
                  <a:schemeClr val="bg1"/>
                </a:solidFill>
                <a:cs typeface="Arial" pitchFamily="34" charset="0"/>
              </a:rPr>
              <a:t>of Alt</a:t>
            </a:r>
            <a:r>
              <a:rPr lang="tr-TR" altLang="ko-KR" sz="1400" b="1" dirty="0" smtClean="0">
                <a:solidFill>
                  <a:schemeClr val="bg1"/>
                </a:solidFill>
                <a:cs typeface="Arial" pitchFamily="34" charset="0"/>
              </a:rPr>
              <a:t>e</a:t>
            </a:r>
            <a:r>
              <a:rPr lang="en-US" altLang="ko-KR" sz="1400" b="1" dirty="0" err="1" smtClean="0">
                <a:solidFill>
                  <a:schemeClr val="bg1"/>
                </a:solidFill>
                <a:cs typeface="Arial" pitchFamily="34" charset="0"/>
              </a:rPr>
              <a:t>rnative</a:t>
            </a:r>
            <a:endParaRPr lang="en-US" altLang="ko-KR" sz="1400" b="1" dirty="0">
              <a:solidFill>
                <a:schemeClr val="bg1"/>
              </a:solidFill>
              <a:cs typeface="Arial" pitchFamily="34" charset="0"/>
            </a:endParaRPr>
          </a:p>
        </p:txBody>
      </p:sp>
      <p:sp>
        <p:nvSpPr>
          <p:cNvPr id="42" name="Chord 14">
            <a:extLst>
              <a:ext uri="{FF2B5EF4-FFF2-40B4-BE49-F238E27FC236}">
                <a16:creationId xmlns:a16="http://schemas.microsoft.com/office/drawing/2014/main" xmlns="" id="{95662361-1A24-40C1-834E-BFF6540629C2}"/>
              </a:ext>
            </a:extLst>
          </p:cNvPr>
          <p:cNvSpPr/>
          <p:nvPr/>
        </p:nvSpPr>
        <p:spPr>
          <a:xfrm>
            <a:off x="5838613" y="5089597"/>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848911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75" name="Rectangle 74">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77" name="Picture 76">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11" name="Graphic 32">
            <a:extLst>
              <a:ext uri="{FF2B5EF4-FFF2-40B4-BE49-F238E27FC236}">
                <a16:creationId xmlns:a16="http://schemas.microsoft.com/office/drawing/2014/main" xmlns="" id="{CE688A5F-DB04-4DC9-88E8-C784E31F6016}"/>
              </a:ext>
            </a:extLst>
          </p:cNvPr>
          <p:cNvSpPr/>
          <p:nvPr/>
        </p:nvSpPr>
        <p:spPr>
          <a:xfrm rot="19800000">
            <a:off x="706248" y="1510448"/>
            <a:ext cx="3325330" cy="3114874"/>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accent1"/>
          </a:solidFill>
          <a:ln w="25400" cap="flat">
            <a:noFill/>
            <a:prstDash val="solid"/>
            <a:miter/>
          </a:ln>
        </p:spPr>
        <p:txBody>
          <a:bodyPr rtlCol="0" anchor="ctr"/>
          <a:lstStyle/>
          <a:p>
            <a:endParaRPr lang="en-US"/>
          </a:p>
        </p:txBody>
      </p:sp>
      <p:sp>
        <p:nvSpPr>
          <p:cNvPr id="16" name="Text Placeholder 17">
            <a:extLst>
              <a:ext uri="{FF2B5EF4-FFF2-40B4-BE49-F238E27FC236}">
                <a16:creationId xmlns:a16="http://schemas.microsoft.com/office/drawing/2014/main" xmlns="" id="{7E27FEA6-3DC7-452F-8BBB-2FDDCC87EF0B}"/>
              </a:ext>
            </a:extLst>
          </p:cNvPr>
          <p:cNvSpPr txBox="1">
            <a:spLocks/>
          </p:cNvSpPr>
          <p:nvPr/>
        </p:nvSpPr>
        <p:spPr>
          <a:xfrm>
            <a:off x="1271633" y="4888985"/>
            <a:ext cx="219456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800" b="1" dirty="0" smtClean="0">
                <a:solidFill>
                  <a:schemeClr val="tx1">
                    <a:lumMod val="75000"/>
                    <a:lumOff val="25000"/>
                  </a:schemeClr>
                </a:solidFill>
                <a:cs typeface="Arial" pitchFamily="34" charset="0"/>
              </a:rPr>
              <a:t>League Selection</a:t>
            </a:r>
          </a:p>
        </p:txBody>
      </p:sp>
      <p:sp>
        <p:nvSpPr>
          <p:cNvPr id="19" name="Text Placeholder 17">
            <a:extLst>
              <a:ext uri="{FF2B5EF4-FFF2-40B4-BE49-F238E27FC236}">
                <a16:creationId xmlns:a16="http://schemas.microsoft.com/office/drawing/2014/main" xmlns="" id="{74474A67-1D18-4CA8-93D5-DD0924716F46}"/>
              </a:ext>
            </a:extLst>
          </p:cNvPr>
          <p:cNvSpPr txBox="1">
            <a:spLocks/>
          </p:cNvSpPr>
          <p:nvPr/>
        </p:nvSpPr>
        <p:spPr>
          <a:xfrm>
            <a:off x="4033188" y="5124954"/>
            <a:ext cx="160970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800" b="1" dirty="0" smtClean="0">
                <a:solidFill>
                  <a:schemeClr val="tx1">
                    <a:lumMod val="75000"/>
                    <a:lumOff val="25000"/>
                  </a:schemeClr>
                </a:solidFill>
                <a:cs typeface="Arial" pitchFamily="34" charset="0"/>
              </a:rPr>
              <a:t>Excluding </a:t>
            </a:r>
          </a:p>
          <a:p>
            <a:pPr marL="0" indent="0" algn="ctr">
              <a:buNone/>
            </a:pPr>
            <a:r>
              <a:rPr lang="tr-TR" sz="1800" b="1" dirty="0" smtClean="0">
                <a:solidFill>
                  <a:schemeClr val="tx1">
                    <a:lumMod val="75000"/>
                    <a:lumOff val="25000"/>
                  </a:schemeClr>
                </a:solidFill>
                <a:cs typeface="Arial" pitchFamily="34" charset="0"/>
              </a:rPr>
              <a:t>Goalkeepers</a:t>
            </a:r>
          </a:p>
          <a:p>
            <a:pPr marL="0" indent="0" algn="ctr">
              <a:buNone/>
            </a:pPr>
            <a:endParaRPr lang="tr-TR" sz="1100" b="1" dirty="0" smtClean="0">
              <a:solidFill>
                <a:schemeClr val="tx1">
                  <a:lumMod val="75000"/>
                  <a:lumOff val="25000"/>
                </a:schemeClr>
              </a:solidFill>
              <a:cs typeface="Arial" pitchFamily="34" charset="0"/>
            </a:endParaRPr>
          </a:p>
        </p:txBody>
      </p:sp>
      <p:sp>
        <p:nvSpPr>
          <p:cNvPr id="22" name="Text Placeholder 17">
            <a:extLst>
              <a:ext uri="{FF2B5EF4-FFF2-40B4-BE49-F238E27FC236}">
                <a16:creationId xmlns:a16="http://schemas.microsoft.com/office/drawing/2014/main" xmlns="" id="{EA2409E7-AAEB-49CD-BE4B-0BC7E4BCBC78}"/>
              </a:ext>
            </a:extLst>
          </p:cNvPr>
          <p:cNvSpPr txBox="1">
            <a:spLocks/>
          </p:cNvSpPr>
          <p:nvPr/>
        </p:nvSpPr>
        <p:spPr>
          <a:xfrm>
            <a:off x="6337035" y="5003423"/>
            <a:ext cx="19402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800" b="1" dirty="0" smtClean="0">
                <a:solidFill>
                  <a:schemeClr val="tx1">
                    <a:lumMod val="75000"/>
                    <a:lumOff val="25000"/>
                  </a:schemeClr>
                </a:solidFill>
                <a:cs typeface="Arial" pitchFamily="34" charset="0"/>
              </a:rPr>
              <a:t>Data </a:t>
            </a:r>
          </a:p>
          <a:p>
            <a:pPr marL="0" indent="0" algn="ctr">
              <a:buNone/>
            </a:pPr>
            <a:r>
              <a:rPr lang="tr-TR" sz="1800" b="1" dirty="0" smtClean="0">
                <a:solidFill>
                  <a:schemeClr val="tx1">
                    <a:lumMod val="75000"/>
                    <a:lumOff val="25000"/>
                  </a:schemeClr>
                </a:solidFill>
                <a:cs typeface="Arial" pitchFamily="34" charset="0"/>
              </a:rPr>
              <a:t>Standardization</a:t>
            </a:r>
            <a:endParaRPr lang="en-US" sz="1800" b="1" dirty="0">
              <a:solidFill>
                <a:schemeClr val="tx1">
                  <a:lumMod val="75000"/>
                  <a:lumOff val="25000"/>
                </a:schemeClr>
              </a:solidFill>
              <a:cs typeface="Arial" pitchFamily="34" charset="0"/>
            </a:endParaRPr>
          </a:p>
        </p:txBody>
      </p:sp>
      <p:sp>
        <p:nvSpPr>
          <p:cNvPr id="25" name="Text Placeholder 17">
            <a:extLst>
              <a:ext uri="{FF2B5EF4-FFF2-40B4-BE49-F238E27FC236}">
                <a16:creationId xmlns:a16="http://schemas.microsoft.com/office/drawing/2014/main" xmlns="" id="{E8B00842-20E2-49A7-A0F3-979BA9A353B0}"/>
              </a:ext>
            </a:extLst>
          </p:cNvPr>
          <p:cNvSpPr txBox="1">
            <a:spLocks/>
          </p:cNvSpPr>
          <p:nvPr/>
        </p:nvSpPr>
        <p:spPr>
          <a:xfrm>
            <a:off x="8397601" y="5009541"/>
            <a:ext cx="304581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800" b="1" dirty="0" smtClean="0">
                <a:solidFill>
                  <a:schemeClr val="tx1">
                    <a:lumMod val="75000"/>
                    <a:lumOff val="25000"/>
                  </a:schemeClr>
                </a:solidFill>
                <a:cs typeface="Arial" pitchFamily="34" charset="0"/>
              </a:rPr>
              <a:t>Logarithmic </a:t>
            </a:r>
          </a:p>
          <a:p>
            <a:pPr marL="0" indent="0" algn="ctr">
              <a:buNone/>
            </a:pPr>
            <a:r>
              <a:rPr lang="tr-TR" sz="1800" b="1" dirty="0" smtClean="0">
                <a:solidFill>
                  <a:schemeClr val="tx1">
                    <a:lumMod val="75000"/>
                    <a:lumOff val="25000"/>
                  </a:schemeClr>
                </a:solidFill>
                <a:cs typeface="Arial" pitchFamily="34" charset="0"/>
              </a:rPr>
              <a:t>Transformation of Values</a:t>
            </a:r>
            <a:endParaRPr lang="en-US" sz="1800" b="1" dirty="0">
              <a:solidFill>
                <a:schemeClr val="tx1">
                  <a:lumMod val="75000"/>
                  <a:lumOff val="25000"/>
                </a:schemeClr>
              </a:solidFill>
              <a:cs typeface="Arial" pitchFamily="34" charset="0"/>
            </a:endParaRPr>
          </a:p>
        </p:txBody>
      </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Data Manipulation</a:t>
            </a:r>
            <a:endParaRPr lang="en-US" dirty="0">
              <a:solidFill>
                <a:schemeClr val="bg1"/>
              </a:solidFill>
            </a:endParaRPr>
          </a:p>
        </p:txBody>
      </p:sp>
      <p:sp>
        <p:nvSpPr>
          <p:cNvPr id="12" name="Graphic 32">
            <a:extLst>
              <a:ext uri="{FF2B5EF4-FFF2-40B4-BE49-F238E27FC236}">
                <a16:creationId xmlns:a16="http://schemas.microsoft.com/office/drawing/2014/main" xmlns="" id="{5BF5C2E3-4BB3-48A7-AF5D-CA339A18FA4F}"/>
              </a:ext>
            </a:extLst>
          </p:cNvPr>
          <p:cNvSpPr/>
          <p:nvPr/>
        </p:nvSpPr>
        <p:spPr>
          <a:xfrm rot="19800000">
            <a:off x="3175378" y="1510448"/>
            <a:ext cx="3325330" cy="3114874"/>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accent2"/>
          </a:solidFill>
          <a:ln w="25400" cap="flat">
            <a:noFill/>
            <a:prstDash val="solid"/>
            <a:miter/>
          </a:ln>
        </p:spPr>
        <p:txBody>
          <a:bodyPr rtlCol="0" anchor="ctr"/>
          <a:lstStyle/>
          <a:p>
            <a:endParaRPr lang="en-US"/>
          </a:p>
        </p:txBody>
      </p:sp>
      <p:sp>
        <p:nvSpPr>
          <p:cNvPr id="13" name="Graphic 32">
            <a:extLst>
              <a:ext uri="{FF2B5EF4-FFF2-40B4-BE49-F238E27FC236}">
                <a16:creationId xmlns:a16="http://schemas.microsoft.com/office/drawing/2014/main" xmlns="" id="{D8B330DC-6E7E-4877-AA4C-6A1F56190470}"/>
              </a:ext>
            </a:extLst>
          </p:cNvPr>
          <p:cNvSpPr/>
          <p:nvPr/>
        </p:nvSpPr>
        <p:spPr>
          <a:xfrm rot="19800000">
            <a:off x="5644508" y="1510448"/>
            <a:ext cx="3325330" cy="3114874"/>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accent3"/>
          </a:solidFill>
          <a:ln w="25400" cap="flat">
            <a:noFill/>
            <a:prstDash val="solid"/>
            <a:miter/>
          </a:ln>
        </p:spPr>
        <p:txBody>
          <a:bodyPr rtlCol="0" anchor="ctr"/>
          <a:lstStyle/>
          <a:p>
            <a:endParaRPr lang="en-US"/>
          </a:p>
        </p:txBody>
      </p:sp>
      <p:sp>
        <p:nvSpPr>
          <p:cNvPr id="14" name="Graphic 32">
            <a:extLst>
              <a:ext uri="{FF2B5EF4-FFF2-40B4-BE49-F238E27FC236}">
                <a16:creationId xmlns:a16="http://schemas.microsoft.com/office/drawing/2014/main" xmlns="" id="{6A2D2679-9387-4795-B4A6-B7A68DB328F7}"/>
              </a:ext>
            </a:extLst>
          </p:cNvPr>
          <p:cNvSpPr/>
          <p:nvPr/>
        </p:nvSpPr>
        <p:spPr>
          <a:xfrm rot="19800000">
            <a:off x="8113678" y="1509179"/>
            <a:ext cx="3326984" cy="3117412"/>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accent1"/>
          </a:solidFill>
          <a:ln w="25400" cap="flat">
            <a:noFill/>
            <a:prstDash val="solid"/>
            <a:miter/>
          </a:ln>
        </p:spPr>
        <p:txBody>
          <a:bodyPr rtlCol="0" anchor="ctr"/>
          <a:lstStyle/>
          <a:p>
            <a:endParaRPr lang="en-US"/>
          </a:p>
        </p:txBody>
      </p:sp>
      <p:sp>
        <p:nvSpPr>
          <p:cNvPr id="4" name="Picture Placeholder 3">
            <a:extLst>
              <a:ext uri="{FF2B5EF4-FFF2-40B4-BE49-F238E27FC236}">
                <a16:creationId xmlns:a16="http://schemas.microsoft.com/office/drawing/2014/main" xmlns="" id="{82429AD4-EC34-4917-AD0A-8EC0AEBCBFAD}"/>
              </a:ext>
            </a:extLst>
          </p:cNvPr>
          <p:cNvSpPr>
            <a:spLocks noGrp="1"/>
          </p:cNvSpPr>
          <p:nvPr>
            <p:ph type="pic" idx="13"/>
          </p:nvPr>
        </p:nvSpPr>
        <p:spPr>
          <a:xfrm>
            <a:off x="1136237" y="1709786"/>
            <a:ext cx="2366264" cy="2716198"/>
          </a:xfrm>
        </p:spPr>
      </p:sp>
      <p:sp>
        <p:nvSpPr>
          <p:cNvPr id="6" name="Picture Placeholder 5">
            <a:extLst>
              <a:ext uri="{FF2B5EF4-FFF2-40B4-BE49-F238E27FC236}">
                <a16:creationId xmlns:a16="http://schemas.microsoft.com/office/drawing/2014/main" xmlns="" id="{6A410306-DB07-48EB-97D8-E4A9F98A556C}"/>
              </a:ext>
            </a:extLst>
          </p:cNvPr>
          <p:cNvSpPr>
            <a:spLocks noGrp="1"/>
          </p:cNvSpPr>
          <p:nvPr>
            <p:ph type="pic" idx="14"/>
          </p:nvPr>
        </p:nvSpPr>
        <p:spPr>
          <a:xfrm>
            <a:off x="3607058" y="1708578"/>
            <a:ext cx="2382948" cy="2716198"/>
          </a:xfrm>
        </p:spPr>
      </p:sp>
      <p:sp>
        <p:nvSpPr>
          <p:cNvPr id="8" name="Picture Placeholder 7">
            <a:extLst>
              <a:ext uri="{FF2B5EF4-FFF2-40B4-BE49-F238E27FC236}">
                <a16:creationId xmlns:a16="http://schemas.microsoft.com/office/drawing/2014/main" xmlns="" id="{F3608546-E211-47D7-A1B8-8E1E985CE617}"/>
              </a:ext>
            </a:extLst>
          </p:cNvPr>
          <p:cNvSpPr>
            <a:spLocks noGrp="1"/>
          </p:cNvSpPr>
          <p:nvPr>
            <p:ph type="pic" idx="15"/>
          </p:nvPr>
        </p:nvSpPr>
        <p:spPr>
          <a:xfrm>
            <a:off x="6084916" y="1708578"/>
            <a:ext cx="2397352" cy="2716198"/>
          </a:xfrm>
        </p:spPr>
      </p:sp>
      <p:sp>
        <p:nvSpPr>
          <p:cNvPr id="15" name="Picture Placeholder 14">
            <a:extLst>
              <a:ext uri="{FF2B5EF4-FFF2-40B4-BE49-F238E27FC236}">
                <a16:creationId xmlns:a16="http://schemas.microsoft.com/office/drawing/2014/main" xmlns="" id="{578D173F-7D81-4C8B-8ED9-667653FD41EF}"/>
              </a:ext>
            </a:extLst>
          </p:cNvPr>
          <p:cNvSpPr>
            <a:spLocks noGrp="1"/>
          </p:cNvSpPr>
          <p:nvPr>
            <p:ph type="pic" idx="16"/>
          </p:nvPr>
        </p:nvSpPr>
        <p:spPr/>
      </p:sp>
      <p:sp>
        <p:nvSpPr>
          <p:cNvPr id="3" name="TextBox 2"/>
          <p:cNvSpPr txBox="1"/>
          <p:nvPr/>
        </p:nvSpPr>
        <p:spPr>
          <a:xfrm>
            <a:off x="1271633" y="5680820"/>
            <a:ext cx="2194560" cy="523220"/>
          </a:xfrm>
          <a:prstGeom prst="rect">
            <a:avLst/>
          </a:prstGeom>
          <a:noFill/>
        </p:spPr>
        <p:txBody>
          <a:bodyPr wrap="square" rtlCol="0">
            <a:spAutoFit/>
          </a:bodyPr>
          <a:lstStyle/>
          <a:p>
            <a:pPr algn="ctr"/>
            <a:r>
              <a:rPr lang="tr-TR" sz="1400" dirty="0">
                <a:solidFill>
                  <a:schemeClr val="tx1">
                    <a:lumMod val="75000"/>
                    <a:lumOff val="25000"/>
                  </a:schemeClr>
                </a:solidFill>
                <a:cs typeface="Arial" pitchFamily="34" charset="0"/>
              </a:rPr>
              <a:t>11 best leagues in the </a:t>
            </a:r>
          </a:p>
          <a:p>
            <a:pPr algn="ctr"/>
            <a:r>
              <a:rPr lang="tr-TR" sz="1400" dirty="0" smtClean="0">
                <a:solidFill>
                  <a:schemeClr val="tx1">
                    <a:lumMod val="75000"/>
                    <a:lumOff val="25000"/>
                  </a:schemeClr>
                </a:solidFill>
                <a:cs typeface="Arial" pitchFamily="34" charset="0"/>
              </a:rPr>
              <a:t>world</a:t>
            </a:r>
            <a:endParaRPr lang="en-US" sz="1400" dirty="0">
              <a:solidFill>
                <a:schemeClr val="tx1">
                  <a:lumMod val="75000"/>
                  <a:lumOff val="25000"/>
                </a:schemeClr>
              </a:solidFill>
              <a:cs typeface="Arial" pitchFamily="34" charset="0"/>
            </a:endParaRPr>
          </a:p>
        </p:txBody>
      </p:sp>
      <p:sp>
        <p:nvSpPr>
          <p:cNvPr id="5" name="TextBox 4"/>
          <p:cNvSpPr txBox="1"/>
          <p:nvPr/>
        </p:nvSpPr>
        <p:spPr>
          <a:xfrm>
            <a:off x="4033189" y="5680820"/>
            <a:ext cx="1609707" cy="738664"/>
          </a:xfrm>
          <a:prstGeom prst="rect">
            <a:avLst/>
          </a:prstGeom>
          <a:noFill/>
        </p:spPr>
        <p:txBody>
          <a:bodyPr wrap="square" rtlCol="0">
            <a:spAutoFit/>
          </a:bodyPr>
          <a:lstStyle/>
          <a:p>
            <a:pPr algn="ctr"/>
            <a:r>
              <a:rPr lang="tr-TR" sz="1400" dirty="0">
                <a:solidFill>
                  <a:schemeClr val="tx1">
                    <a:lumMod val="75000"/>
                    <a:lumOff val="25000"/>
                  </a:schemeClr>
                </a:solidFill>
                <a:cs typeface="Arial" pitchFamily="34" charset="0"/>
              </a:rPr>
              <a:t>Because of totally different ability </a:t>
            </a:r>
          </a:p>
          <a:p>
            <a:pPr algn="ctr"/>
            <a:r>
              <a:rPr lang="tr-TR" sz="1400" dirty="0" smtClean="0">
                <a:solidFill>
                  <a:schemeClr val="tx1">
                    <a:lumMod val="75000"/>
                    <a:lumOff val="25000"/>
                  </a:schemeClr>
                </a:solidFill>
                <a:cs typeface="Arial" pitchFamily="34" charset="0"/>
              </a:rPr>
              <a:t>sets</a:t>
            </a:r>
            <a:endParaRPr lang="en-US" sz="1400" dirty="0">
              <a:solidFill>
                <a:schemeClr val="tx1">
                  <a:lumMod val="75000"/>
                  <a:lumOff val="25000"/>
                </a:schemeClr>
              </a:solidFill>
              <a:cs typeface="Arial" pitchFamily="34" charset="0"/>
            </a:endParaRPr>
          </a:p>
        </p:txBody>
      </p:sp>
      <p:sp>
        <p:nvSpPr>
          <p:cNvPr id="7" name="TextBox 6"/>
          <p:cNvSpPr txBox="1"/>
          <p:nvPr/>
        </p:nvSpPr>
        <p:spPr>
          <a:xfrm>
            <a:off x="6319326" y="5680820"/>
            <a:ext cx="2118091" cy="523220"/>
          </a:xfrm>
          <a:prstGeom prst="rect">
            <a:avLst/>
          </a:prstGeom>
          <a:noFill/>
        </p:spPr>
        <p:txBody>
          <a:bodyPr wrap="square" rtlCol="0">
            <a:spAutoFit/>
          </a:bodyPr>
          <a:lstStyle/>
          <a:p>
            <a:pPr algn="ctr"/>
            <a:r>
              <a:rPr lang="tr-TR" sz="1400" dirty="0" smtClean="0">
                <a:solidFill>
                  <a:schemeClr val="tx1">
                    <a:lumMod val="75000"/>
                    <a:lumOff val="25000"/>
                  </a:schemeClr>
                </a:solidFill>
                <a:cs typeface="Arial" pitchFamily="34" charset="0"/>
              </a:rPr>
              <a:t>Scaling all attributes around zero</a:t>
            </a:r>
            <a:endParaRPr lang="en-US" sz="1400" dirty="0">
              <a:solidFill>
                <a:schemeClr val="tx1">
                  <a:lumMod val="75000"/>
                  <a:lumOff val="25000"/>
                </a:schemeClr>
              </a:solidFill>
              <a:cs typeface="Arial" pitchFamily="34" charset="0"/>
            </a:endParaRPr>
          </a:p>
        </p:txBody>
      </p:sp>
      <p:sp>
        <p:nvSpPr>
          <p:cNvPr id="9" name="TextBox 8"/>
          <p:cNvSpPr txBox="1"/>
          <p:nvPr/>
        </p:nvSpPr>
        <p:spPr>
          <a:xfrm>
            <a:off x="8437417" y="5680820"/>
            <a:ext cx="3005994" cy="523220"/>
          </a:xfrm>
          <a:prstGeom prst="rect">
            <a:avLst/>
          </a:prstGeom>
          <a:noFill/>
        </p:spPr>
        <p:txBody>
          <a:bodyPr wrap="square" rtlCol="0">
            <a:spAutoFit/>
          </a:bodyPr>
          <a:lstStyle/>
          <a:p>
            <a:pPr algn="ctr"/>
            <a:r>
              <a:rPr lang="tr-TR" sz="1400" dirty="0" smtClean="0">
                <a:solidFill>
                  <a:schemeClr val="tx1">
                    <a:lumMod val="75000"/>
                    <a:lumOff val="25000"/>
                  </a:schemeClr>
                </a:solidFill>
                <a:cs typeface="Arial" pitchFamily="34" charset="0"/>
              </a:rPr>
              <a:t>Having a distribution closer to normal distribution</a:t>
            </a:r>
            <a:endParaRPr lang="en-US" sz="1400" dirty="0">
              <a:solidFill>
                <a:schemeClr val="tx1">
                  <a:lumMod val="75000"/>
                  <a:lumOff val="25000"/>
                </a:schemeClr>
              </a:solidFill>
              <a:cs typeface="Arial" pitchFamily="34" charset="0"/>
            </a:endParaRPr>
          </a:p>
        </p:txBody>
      </p:sp>
      <p:pic>
        <p:nvPicPr>
          <p:cNvPr id="2050" name="Picture 2" descr="C:\Users\ahmet\Desktop\lig sembol\200px-Campeonato_Brasileiro_Série_A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280" y="2861890"/>
            <a:ext cx="446664" cy="4931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ahmet\Desktop\lig sembol\142655.jpg"/>
          <p:cNvPicPr>
            <a:picLocks noChangeAspect="1" noChangeArrowheads="1"/>
          </p:cNvPicPr>
          <p:nvPr/>
        </p:nvPicPr>
        <p:blipFill>
          <a:blip r:embed="rId4" cstate="print">
            <a:duotone>
              <a:prstClr val="black"/>
              <a:schemeClr val="bg1">
                <a:lumMod val="85000"/>
                <a:tint val="45000"/>
                <a:satMod val="400000"/>
              </a:schemeClr>
            </a:duotone>
            <a:extLst>
              <a:ext uri="{28A0092B-C50C-407E-A947-70E740481C1C}">
                <a14:useLocalDpi xmlns:a14="http://schemas.microsoft.com/office/drawing/2010/main" val="0"/>
              </a:ext>
            </a:extLst>
          </a:blip>
          <a:srcRect/>
          <a:stretch>
            <a:fillRect/>
          </a:stretch>
        </p:blipFill>
        <p:spPr bwMode="auto">
          <a:xfrm>
            <a:off x="1234589" y="2388248"/>
            <a:ext cx="416110" cy="453022"/>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ahmet\Desktop\lig sembol\20665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7060" y="3505172"/>
            <a:ext cx="657705" cy="4096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sers\ahmet\Desktop\lig sembol\Bundesliga-logo-ol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4192" y="1811156"/>
            <a:ext cx="793990" cy="632333"/>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C:\Users\ahmet\Desktop\lig sembol\eredivisie_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7679" y="2454726"/>
            <a:ext cx="640503" cy="32006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Users\ahmet\Desktop\lig sembol\image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0225" y="2919390"/>
            <a:ext cx="514540" cy="51454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C:\Users\ahmet\Desktop\lig sembol\Jupiler_League_2007-2009.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99316" y="3202081"/>
            <a:ext cx="489487" cy="64220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Users\ahmet\Desktop\lig sembol\laliga-horizontal-logo-vector-transparen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3905" y="3808063"/>
            <a:ext cx="717795" cy="71779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C:\Users\ahmet\Desktop\lig sembol\Premier_League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66364" y="1910498"/>
            <a:ext cx="477696" cy="70426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Users\ahmet\Desktop\lig sembol\Serie_A_logo_(201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67930" y="3407448"/>
            <a:ext cx="460700" cy="61036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C:\Users\ahmet\Desktop\lig sembol\Süper_Lig_logosu.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05212" y="2598432"/>
            <a:ext cx="562107" cy="52896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Users\ahmet\Desktop\lig sembol\david-de-gea-goalkeeper-manchester-unit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86076" y="2263402"/>
            <a:ext cx="2303930" cy="1459156"/>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C:\Users\ahmet\Desktop\lig sembol\images (1).png"/>
          <p:cNvPicPr>
            <a:picLocks noChangeAspect="1" noChangeArrowheads="1"/>
          </p:cNvPicPr>
          <p:nvPr/>
        </p:nvPicPr>
        <p:blipFill>
          <a:blip r:embed="rId15">
            <a:duotone>
              <a:prstClr val="black"/>
              <a:schemeClr val="bg1">
                <a:lumMod val="85000"/>
                <a:tint val="45000"/>
                <a:satMod val="400000"/>
              </a:schemeClr>
            </a:duotone>
            <a:extLst>
              <a:ext uri="{28A0092B-C50C-407E-A947-70E740481C1C}">
                <a14:useLocalDpi xmlns:a14="http://schemas.microsoft.com/office/drawing/2010/main" val="0"/>
              </a:ext>
            </a:extLst>
          </a:blip>
          <a:srcRect/>
          <a:stretch>
            <a:fillRect/>
          </a:stretch>
        </p:blipFill>
        <p:spPr bwMode="auto">
          <a:xfrm>
            <a:off x="6234990" y="2647795"/>
            <a:ext cx="2144364" cy="87538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16"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9077497" y="2127057"/>
            <a:ext cx="1481559" cy="958432"/>
          </a:xfrm>
          <a:prstGeom prst="rect">
            <a:avLst/>
          </a:prstGeom>
        </p:spPr>
      </p:pic>
      <p:pic>
        <p:nvPicPr>
          <p:cNvPr id="69" name="Picture 68"/>
          <p:cNvPicPr>
            <a:picLocks noChangeAspect="1"/>
          </p:cNvPicPr>
          <p:nvPr/>
        </p:nvPicPr>
        <p:blipFill>
          <a:blip r:embed="rId17"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9077497" y="3085489"/>
            <a:ext cx="1481560" cy="950414"/>
          </a:xfrm>
          <a:prstGeom prst="rect">
            <a:avLst/>
          </a:prstGeom>
        </p:spPr>
      </p:pic>
    </p:spTree>
    <p:extLst>
      <p:ext uri="{BB962C8B-B14F-4D97-AF65-F5344CB8AC3E}">
        <p14:creationId xmlns:p14="http://schemas.microsoft.com/office/powerpoint/2010/main" val="3233630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34" name="Rectangle 33">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36" name="Picture 35">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Regression Model Building</a:t>
            </a:r>
            <a:endParaRPr lang="en-US" dirty="0">
              <a:solidFill>
                <a:schemeClr val="bg1"/>
              </a:solidFill>
            </a:endParaRPr>
          </a:p>
        </p:txBody>
      </p:sp>
      <p:grpSp>
        <p:nvGrpSpPr>
          <p:cNvPr id="5" name="그룹 8">
            <a:extLst>
              <a:ext uri="{FF2B5EF4-FFF2-40B4-BE49-F238E27FC236}">
                <a16:creationId xmlns:a16="http://schemas.microsoft.com/office/drawing/2014/main" xmlns="" id="{4FE9E284-FE64-4F84-B94A-AFC1AF207AEE}"/>
              </a:ext>
            </a:extLst>
          </p:cNvPr>
          <p:cNvGrpSpPr/>
          <p:nvPr/>
        </p:nvGrpSpPr>
        <p:grpSpPr>
          <a:xfrm>
            <a:off x="1143000" y="2452255"/>
            <a:ext cx="10020300" cy="2406436"/>
            <a:chOff x="1460434" y="3139357"/>
            <a:chExt cx="6320376" cy="1256968"/>
          </a:xfrm>
        </p:grpSpPr>
        <p:sp>
          <p:nvSpPr>
            <p:cNvPr id="6" name="Rectangle 3">
              <a:extLst>
                <a:ext uri="{FF2B5EF4-FFF2-40B4-BE49-F238E27FC236}">
                  <a16:creationId xmlns:a16="http://schemas.microsoft.com/office/drawing/2014/main" xmlns="" id="{EDAF017D-6638-490F-B448-3802C3B943B3}"/>
                </a:ext>
              </a:extLst>
            </p:cNvPr>
            <p:cNvSpPr/>
            <p:nvPr/>
          </p:nvSpPr>
          <p:spPr>
            <a:xfrm>
              <a:off x="4617326" y="3453985"/>
              <a:ext cx="1581742" cy="310785"/>
            </a:xfrm>
            <a:prstGeom prst="rect">
              <a:avLst/>
            </a:prstGeom>
            <a:solidFill>
              <a:schemeClr val="accent3"/>
            </a:solidFill>
            <a:ln>
              <a:noFill/>
            </a:ln>
            <a:scene3d>
              <a:camera prst="obliqueTopLeft">
                <a:rot lat="0" lon="0" rev="0"/>
              </a:camera>
              <a:lightRig rig="balanced" dir="t"/>
            </a:scene3d>
            <a:sp3d extrusionH="889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3">
              <a:extLst>
                <a:ext uri="{FF2B5EF4-FFF2-40B4-BE49-F238E27FC236}">
                  <a16:creationId xmlns:a16="http://schemas.microsoft.com/office/drawing/2014/main" xmlns="" id="{5C2DB77D-F21A-4D05-A5B1-7D4FFF18E46C}"/>
                </a:ext>
              </a:extLst>
            </p:cNvPr>
            <p:cNvSpPr/>
            <p:nvPr/>
          </p:nvSpPr>
          <p:spPr>
            <a:xfrm>
              <a:off x="6199068" y="3139357"/>
              <a:ext cx="1581742" cy="310785"/>
            </a:xfrm>
            <a:prstGeom prst="rect">
              <a:avLst/>
            </a:prstGeom>
            <a:solidFill>
              <a:schemeClr val="accent4"/>
            </a:solidFill>
            <a:ln>
              <a:noFill/>
            </a:ln>
            <a:scene3d>
              <a:camera prst="obliqueTopLeft">
                <a:rot lat="0" lon="0" rev="0"/>
              </a:camera>
              <a:lightRig rig="balanced" dir="t"/>
            </a:scene3d>
            <a:sp3d extrusionH="88900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xmlns="" id="{1DA049EC-7F3F-4E8E-B0D2-38C8935D8448}"/>
                </a:ext>
              </a:extLst>
            </p:cNvPr>
            <p:cNvSpPr/>
            <p:nvPr/>
          </p:nvSpPr>
          <p:spPr>
            <a:xfrm>
              <a:off x="1460434" y="4085540"/>
              <a:ext cx="1581742" cy="310785"/>
            </a:xfrm>
            <a:prstGeom prst="rect">
              <a:avLst/>
            </a:prstGeom>
            <a:solidFill>
              <a:schemeClr val="accent1"/>
            </a:solidFill>
            <a:ln>
              <a:noFill/>
            </a:ln>
            <a:scene3d>
              <a:camera prst="obliqueTopLeft">
                <a:rot lat="0" lon="0" rev="0"/>
              </a:camera>
              <a:lightRig rig="balanced" dir="t"/>
            </a:scene3d>
            <a:sp3d extrusionH="8890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3">
              <a:extLst>
                <a:ext uri="{FF2B5EF4-FFF2-40B4-BE49-F238E27FC236}">
                  <a16:creationId xmlns:a16="http://schemas.microsoft.com/office/drawing/2014/main" xmlns="" id="{851B91B5-E730-4476-A907-64DE5C6A946C}"/>
                </a:ext>
              </a:extLst>
            </p:cNvPr>
            <p:cNvSpPr/>
            <p:nvPr/>
          </p:nvSpPr>
          <p:spPr>
            <a:xfrm>
              <a:off x="3035584" y="3768613"/>
              <a:ext cx="1581742" cy="310785"/>
            </a:xfrm>
            <a:prstGeom prst="rect">
              <a:avLst/>
            </a:prstGeom>
            <a:solidFill>
              <a:schemeClr val="accent2"/>
            </a:solidFill>
            <a:ln>
              <a:noFill/>
            </a:ln>
            <a:scene3d>
              <a:camera prst="obliqueTopLeft">
                <a:rot lat="0" lon="0" rev="0"/>
              </a:camera>
              <a:lightRig rig="balanced" dir="t"/>
            </a:scene3d>
            <a:sp3d extrusionH="889000" prstMaterial="matte">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TextBox 9">
            <a:extLst>
              <a:ext uri="{FF2B5EF4-FFF2-40B4-BE49-F238E27FC236}">
                <a16:creationId xmlns:a16="http://schemas.microsoft.com/office/drawing/2014/main" xmlns="" id="{F3BAC8F6-0B5D-4D82-BBA5-E364374D3FC2}"/>
              </a:ext>
            </a:extLst>
          </p:cNvPr>
          <p:cNvSpPr txBox="1"/>
          <p:nvPr/>
        </p:nvSpPr>
        <p:spPr>
          <a:xfrm>
            <a:off x="4058286" y="3667167"/>
            <a:ext cx="1671590" cy="584775"/>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Best Subset Selection</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xmlns="" id="{12494648-CEEE-457C-99F1-ACF9670EE27D}"/>
              </a:ext>
            </a:extLst>
          </p:cNvPr>
          <p:cNvSpPr txBox="1"/>
          <p:nvPr/>
        </p:nvSpPr>
        <p:spPr>
          <a:xfrm>
            <a:off x="6147926" y="2878717"/>
            <a:ext cx="2361436" cy="830997"/>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Interaction Terms and Non-linear Relatonships</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xmlns="" id="{B91D17B0-D7CB-4A35-B1B3-D0238A320D88}"/>
              </a:ext>
            </a:extLst>
          </p:cNvPr>
          <p:cNvSpPr txBox="1"/>
          <p:nvPr/>
        </p:nvSpPr>
        <p:spPr>
          <a:xfrm>
            <a:off x="9073662" y="3013394"/>
            <a:ext cx="1671590"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Content  Here</a:t>
            </a:r>
            <a:endParaRPr lang="ko-KR" altLang="en-US" sz="1600" b="1" dirty="0">
              <a:solidFill>
                <a:schemeClr val="bg1"/>
              </a:solidFill>
              <a:cs typeface="Arial" pitchFamily="34" charset="0"/>
            </a:endParaRPr>
          </a:p>
        </p:txBody>
      </p:sp>
      <p:sp>
        <p:nvSpPr>
          <p:cNvPr id="13" name="TextBox 12">
            <a:extLst>
              <a:ext uri="{FF2B5EF4-FFF2-40B4-BE49-F238E27FC236}">
                <a16:creationId xmlns:a16="http://schemas.microsoft.com/office/drawing/2014/main" xmlns="" id="{73A48129-3801-46BF-B952-94D1C5C83DFE}"/>
              </a:ext>
            </a:extLst>
          </p:cNvPr>
          <p:cNvSpPr txBox="1"/>
          <p:nvPr/>
        </p:nvSpPr>
        <p:spPr>
          <a:xfrm>
            <a:off x="1561050" y="4391918"/>
            <a:ext cx="1671590" cy="338554"/>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Raw Model</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xmlns="" id="{79F6FED1-E75D-4DCB-B708-0A7DE6F7E1ED}"/>
              </a:ext>
            </a:extLst>
          </p:cNvPr>
          <p:cNvSpPr txBox="1"/>
          <p:nvPr/>
        </p:nvSpPr>
        <p:spPr>
          <a:xfrm>
            <a:off x="3812771" y="4265982"/>
            <a:ext cx="2197664" cy="954107"/>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Rigde Regression achieved the best MSE among other methods to choose the best subset.</a:t>
            </a:r>
            <a:endParaRPr lang="ko-KR" altLang="en-US" sz="14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xmlns="" id="{E119A3A4-6670-47A8-B864-FAF0743D1B2D}"/>
              </a:ext>
            </a:extLst>
          </p:cNvPr>
          <p:cNvSpPr txBox="1"/>
          <p:nvPr/>
        </p:nvSpPr>
        <p:spPr>
          <a:xfrm>
            <a:off x="6302937" y="3667167"/>
            <a:ext cx="2197664" cy="1384995"/>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Explaining the relationship between independent variables and dependent variable better to increase accuracy of predictions. </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xmlns="" id="{7777545E-1F44-424F-A95E-6A96060DB1E0}"/>
              </a:ext>
            </a:extLst>
          </p:cNvPr>
          <p:cNvSpPr txBox="1"/>
          <p:nvPr/>
        </p:nvSpPr>
        <p:spPr>
          <a:xfrm>
            <a:off x="8834447" y="3087631"/>
            <a:ext cx="2197664" cy="954107"/>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After all methods are applied to the model, final model found as the result of all of them.</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xmlns="" id="{79770065-B5BC-48A6-9E75-9AF0113D3250}"/>
              </a:ext>
            </a:extLst>
          </p:cNvPr>
          <p:cNvSpPr txBox="1"/>
          <p:nvPr/>
        </p:nvSpPr>
        <p:spPr>
          <a:xfrm>
            <a:off x="1313844" y="4886732"/>
            <a:ext cx="2197664" cy="738664"/>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The first model created with all independent variables.</a:t>
            </a:r>
            <a:endParaRPr lang="ko-KR" altLang="en-US" sz="1400" b="1" dirty="0">
              <a:solidFill>
                <a:schemeClr val="tx1">
                  <a:lumMod val="75000"/>
                  <a:lumOff val="25000"/>
                </a:schemeClr>
              </a:solidFill>
              <a:cs typeface="Arial" pitchFamily="34" charset="0"/>
            </a:endParaRPr>
          </a:p>
        </p:txBody>
      </p:sp>
      <p:sp>
        <p:nvSpPr>
          <p:cNvPr id="33" name="Chord 14">
            <a:extLst>
              <a:ext uri="{FF2B5EF4-FFF2-40B4-BE49-F238E27FC236}">
                <a16:creationId xmlns:a16="http://schemas.microsoft.com/office/drawing/2014/main" xmlns="" id="{DC4B7F48-E4C5-4B74-BD43-C5BFF6C3C84E}"/>
              </a:ext>
            </a:extLst>
          </p:cNvPr>
          <p:cNvSpPr/>
          <p:nvPr/>
        </p:nvSpPr>
        <p:spPr>
          <a:xfrm>
            <a:off x="9393382" y="1135307"/>
            <a:ext cx="955963" cy="131694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p:cNvSpPr txBox="1"/>
          <p:nvPr/>
        </p:nvSpPr>
        <p:spPr>
          <a:xfrm>
            <a:off x="8777380" y="2452255"/>
            <a:ext cx="2311798" cy="646331"/>
          </a:xfrm>
          <a:prstGeom prst="rect">
            <a:avLst/>
          </a:prstGeom>
          <a:noFill/>
        </p:spPr>
        <p:txBody>
          <a:bodyPr wrap="square" rtlCol="0">
            <a:spAutoFit/>
          </a:bodyPr>
          <a:lstStyle/>
          <a:p>
            <a:pPr algn="ctr"/>
            <a:r>
              <a:rPr lang="tr-TR" altLang="ko-KR" b="1" dirty="0" smtClean="0">
                <a:solidFill>
                  <a:schemeClr val="bg1"/>
                </a:solidFill>
                <a:cs typeface="Arial" pitchFamily="34" charset="0"/>
              </a:rPr>
              <a:t>Final Regression Model</a:t>
            </a:r>
            <a:endParaRPr lang="ko-KR" altLang="en-US" b="1" dirty="0">
              <a:solidFill>
                <a:schemeClr val="bg1"/>
              </a:solidFill>
              <a:cs typeface="Arial" pitchFamily="34" charset="0"/>
            </a:endParaRPr>
          </a:p>
        </p:txBody>
      </p:sp>
      <p:pic>
        <p:nvPicPr>
          <p:cNvPr id="5123" name="Picture 3" descr="C:\Users\ahmet\Desktop\lig sembol\CEO.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4530" y="2914846"/>
            <a:ext cx="514146" cy="5356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ahmet\Desktop\lig sembol\indir.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4168" y="2317955"/>
            <a:ext cx="552723" cy="5310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ahmet\Desktop\lig sembol\986777-200.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53797" y="3450496"/>
            <a:ext cx="588235" cy="58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638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34" name="Rectangle 33">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36" name="Picture 35">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Decision Trees Model Building</a:t>
            </a:r>
            <a:endParaRPr lang="en-US" dirty="0">
              <a:solidFill>
                <a:schemeClr val="bg1"/>
              </a:solidFill>
            </a:endParaRPr>
          </a:p>
        </p:txBody>
      </p:sp>
      <p:grpSp>
        <p:nvGrpSpPr>
          <p:cNvPr id="5" name="그룹 8">
            <a:extLst>
              <a:ext uri="{FF2B5EF4-FFF2-40B4-BE49-F238E27FC236}">
                <a16:creationId xmlns:a16="http://schemas.microsoft.com/office/drawing/2014/main" xmlns="" id="{4FE9E284-FE64-4F84-B94A-AFC1AF207AEE}"/>
              </a:ext>
            </a:extLst>
          </p:cNvPr>
          <p:cNvGrpSpPr/>
          <p:nvPr/>
        </p:nvGrpSpPr>
        <p:grpSpPr>
          <a:xfrm>
            <a:off x="1143000" y="2452255"/>
            <a:ext cx="10020300" cy="2406436"/>
            <a:chOff x="1460434" y="3139357"/>
            <a:chExt cx="6320376" cy="1256968"/>
          </a:xfrm>
        </p:grpSpPr>
        <p:sp>
          <p:nvSpPr>
            <p:cNvPr id="6" name="Rectangle 3">
              <a:extLst>
                <a:ext uri="{FF2B5EF4-FFF2-40B4-BE49-F238E27FC236}">
                  <a16:creationId xmlns:a16="http://schemas.microsoft.com/office/drawing/2014/main" xmlns="" id="{EDAF017D-6638-490F-B448-3802C3B943B3}"/>
                </a:ext>
              </a:extLst>
            </p:cNvPr>
            <p:cNvSpPr/>
            <p:nvPr/>
          </p:nvSpPr>
          <p:spPr>
            <a:xfrm>
              <a:off x="4617326" y="3453985"/>
              <a:ext cx="1581742" cy="310785"/>
            </a:xfrm>
            <a:prstGeom prst="rect">
              <a:avLst/>
            </a:prstGeom>
            <a:solidFill>
              <a:schemeClr val="accent3"/>
            </a:solidFill>
            <a:ln>
              <a:noFill/>
            </a:ln>
            <a:scene3d>
              <a:camera prst="obliqueTopLeft">
                <a:rot lat="0" lon="0" rev="0"/>
              </a:camera>
              <a:lightRig rig="balanced" dir="t"/>
            </a:scene3d>
            <a:sp3d extrusionH="889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3">
              <a:extLst>
                <a:ext uri="{FF2B5EF4-FFF2-40B4-BE49-F238E27FC236}">
                  <a16:creationId xmlns:a16="http://schemas.microsoft.com/office/drawing/2014/main" xmlns="" id="{5C2DB77D-F21A-4D05-A5B1-7D4FFF18E46C}"/>
                </a:ext>
              </a:extLst>
            </p:cNvPr>
            <p:cNvSpPr/>
            <p:nvPr/>
          </p:nvSpPr>
          <p:spPr>
            <a:xfrm>
              <a:off x="6199068" y="3139357"/>
              <a:ext cx="1581742" cy="310785"/>
            </a:xfrm>
            <a:prstGeom prst="rect">
              <a:avLst/>
            </a:prstGeom>
            <a:solidFill>
              <a:schemeClr val="accent4"/>
            </a:solidFill>
            <a:ln>
              <a:noFill/>
            </a:ln>
            <a:scene3d>
              <a:camera prst="obliqueTopLeft">
                <a:rot lat="0" lon="0" rev="0"/>
              </a:camera>
              <a:lightRig rig="balanced" dir="t"/>
            </a:scene3d>
            <a:sp3d extrusionH="88900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xmlns="" id="{1DA049EC-7F3F-4E8E-B0D2-38C8935D8448}"/>
                </a:ext>
              </a:extLst>
            </p:cNvPr>
            <p:cNvSpPr/>
            <p:nvPr/>
          </p:nvSpPr>
          <p:spPr>
            <a:xfrm>
              <a:off x="1460434" y="4085540"/>
              <a:ext cx="1581742" cy="310785"/>
            </a:xfrm>
            <a:prstGeom prst="rect">
              <a:avLst/>
            </a:prstGeom>
            <a:solidFill>
              <a:schemeClr val="accent1"/>
            </a:solidFill>
            <a:ln>
              <a:noFill/>
            </a:ln>
            <a:scene3d>
              <a:camera prst="obliqueTopLeft">
                <a:rot lat="0" lon="0" rev="0"/>
              </a:camera>
              <a:lightRig rig="balanced" dir="t"/>
            </a:scene3d>
            <a:sp3d extrusionH="8890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3">
              <a:extLst>
                <a:ext uri="{FF2B5EF4-FFF2-40B4-BE49-F238E27FC236}">
                  <a16:creationId xmlns:a16="http://schemas.microsoft.com/office/drawing/2014/main" xmlns="" id="{851B91B5-E730-4476-A907-64DE5C6A946C}"/>
                </a:ext>
              </a:extLst>
            </p:cNvPr>
            <p:cNvSpPr/>
            <p:nvPr/>
          </p:nvSpPr>
          <p:spPr>
            <a:xfrm>
              <a:off x="3035584" y="3768613"/>
              <a:ext cx="1581742" cy="310785"/>
            </a:xfrm>
            <a:prstGeom prst="rect">
              <a:avLst/>
            </a:prstGeom>
            <a:solidFill>
              <a:schemeClr val="accent2"/>
            </a:solidFill>
            <a:ln>
              <a:noFill/>
            </a:ln>
            <a:scene3d>
              <a:camera prst="obliqueTopLeft">
                <a:rot lat="0" lon="0" rev="0"/>
              </a:camera>
              <a:lightRig rig="balanced" dir="t"/>
            </a:scene3d>
            <a:sp3d extrusionH="889000" prstMaterial="matte">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TextBox 9">
            <a:extLst>
              <a:ext uri="{FF2B5EF4-FFF2-40B4-BE49-F238E27FC236}">
                <a16:creationId xmlns:a16="http://schemas.microsoft.com/office/drawing/2014/main" xmlns="" id="{F3BAC8F6-0B5D-4D82-BBA5-E364374D3FC2}"/>
              </a:ext>
            </a:extLst>
          </p:cNvPr>
          <p:cNvSpPr txBox="1"/>
          <p:nvPr/>
        </p:nvSpPr>
        <p:spPr>
          <a:xfrm>
            <a:off x="4058286" y="3667167"/>
            <a:ext cx="1671590" cy="584775"/>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Random Forests</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xmlns="" id="{12494648-CEEE-457C-99F1-ACF9670EE27D}"/>
              </a:ext>
            </a:extLst>
          </p:cNvPr>
          <p:cNvSpPr txBox="1"/>
          <p:nvPr/>
        </p:nvSpPr>
        <p:spPr>
          <a:xfrm>
            <a:off x="6147926" y="3001828"/>
            <a:ext cx="2361436" cy="584775"/>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Extreme Gradient Boosting</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xmlns="" id="{B91D17B0-D7CB-4A35-B1B3-D0238A320D88}"/>
              </a:ext>
            </a:extLst>
          </p:cNvPr>
          <p:cNvSpPr txBox="1"/>
          <p:nvPr/>
        </p:nvSpPr>
        <p:spPr>
          <a:xfrm>
            <a:off x="9073662" y="3013394"/>
            <a:ext cx="1671590"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Content  Here</a:t>
            </a:r>
            <a:endParaRPr lang="ko-KR" altLang="en-US" sz="1600" b="1" dirty="0">
              <a:solidFill>
                <a:schemeClr val="bg1"/>
              </a:solidFill>
              <a:cs typeface="Arial" pitchFamily="34" charset="0"/>
            </a:endParaRPr>
          </a:p>
        </p:txBody>
      </p:sp>
      <p:sp>
        <p:nvSpPr>
          <p:cNvPr id="13" name="TextBox 12">
            <a:extLst>
              <a:ext uri="{FF2B5EF4-FFF2-40B4-BE49-F238E27FC236}">
                <a16:creationId xmlns:a16="http://schemas.microsoft.com/office/drawing/2014/main" xmlns="" id="{73A48129-3801-46BF-B952-94D1C5C83DFE}"/>
              </a:ext>
            </a:extLst>
          </p:cNvPr>
          <p:cNvSpPr txBox="1"/>
          <p:nvPr/>
        </p:nvSpPr>
        <p:spPr>
          <a:xfrm>
            <a:off x="1561050" y="4268808"/>
            <a:ext cx="1755728" cy="584775"/>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Recursive Binary Splitting</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xmlns="" id="{79F6FED1-E75D-4DCB-B708-0A7DE6F7E1ED}"/>
              </a:ext>
            </a:extLst>
          </p:cNvPr>
          <p:cNvSpPr txBox="1"/>
          <p:nvPr/>
        </p:nvSpPr>
        <p:spPr>
          <a:xfrm>
            <a:off x="3812771" y="4356673"/>
            <a:ext cx="2197664" cy="738664"/>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Decreasing the power of stronger independent variables.</a:t>
            </a:r>
            <a:endParaRPr lang="ko-KR" altLang="en-US" sz="14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xmlns="" id="{E119A3A4-6670-47A8-B864-FAF0743D1B2D}"/>
              </a:ext>
            </a:extLst>
          </p:cNvPr>
          <p:cNvSpPr txBox="1"/>
          <p:nvPr/>
        </p:nvSpPr>
        <p:spPr>
          <a:xfrm>
            <a:off x="6311698" y="3710342"/>
            <a:ext cx="2197664" cy="1384995"/>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Choice of competition winners since it has been found in 2016. One of the best tree boosting method to achieve the best accuracy.</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xmlns="" id="{7777545E-1F44-424F-A95E-6A96060DB1E0}"/>
              </a:ext>
            </a:extLst>
          </p:cNvPr>
          <p:cNvSpPr txBox="1"/>
          <p:nvPr/>
        </p:nvSpPr>
        <p:spPr>
          <a:xfrm>
            <a:off x="8810625" y="3131599"/>
            <a:ext cx="2197664" cy="1169551"/>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Extreme Gradient Boosting Method has been selected as the best among the other alternatives.</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xmlns="" id="{79770065-B5BC-48A6-9E75-9AF0113D3250}"/>
              </a:ext>
            </a:extLst>
          </p:cNvPr>
          <p:cNvSpPr txBox="1"/>
          <p:nvPr/>
        </p:nvSpPr>
        <p:spPr>
          <a:xfrm>
            <a:off x="1313844" y="4966626"/>
            <a:ext cx="2197664" cy="523220"/>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Greedy method to grow a big tree.</a:t>
            </a:r>
            <a:endParaRPr lang="ko-KR" altLang="en-US" sz="1400" b="1" dirty="0">
              <a:solidFill>
                <a:schemeClr val="tx1">
                  <a:lumMod val="75000"/>
                  <a:lumOff val="25000"/>
                </a:schemeClr>
              </a:solidFill>
              <a:cs typeface="Arial" pitchFamily="34" charset="0"/>
            </a:endParaRPr>
          </a:p>
        </p:txBody>
      </p:sp>
      <p:sp>
        <p:nvSpPr>
          <p:cNvPr id="33" name="Chord 14">
            <a:extLst>
              <a:ext uri="{FF2B5EF4-FFF2-40B4-BE49-F238E27FC236}">
                <a16:creationId xmlns:a16="http://schemas.microsoft.com/office/drawing/2014/main" xmlns="" id="{DC4B7F48-E4C5-4B74-BD43-C5BFF6C3C84E}"/>
              </a:ext>
            </a:extLst>
          </p:cNvPr>
          <p:cNvSpPr/>
          <p:nvPr/>
        </p:nvSpPr>
        <p:spPr>
          <a:xfrm>
            <a:off x="9393382" y="1135307"/>
            <a:ext cx="955963" cy="131694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p:cNvSpPr txBox="1"/>
          <p:nvPr/>
        </p:nvSpPr>
        <p:spPr>
          <a:xfrm>
            <a:off x="8777380" y="2452255"/>
            <a:ext cx="2311798" cy="646331"/>
          </a:xfrm>
          <a:prstGeom prst="rect">
            <a:avLst/>
          </a:prstGeom>
          <a:noFill/>
        </p:spPr>
        <p:txBody>
          <a:bodyPr wrap="square" rtlCol="0">
            <a:spAutoFit/>
          </a:bodyPr>
          <a:lstStyle/>
          <a:p>
            <a:pPr algn="ctr"/>
            <a:r>
              <a:rPr lang="tr-TR" altLang="ko-KR" b="1" dirty="0" smtClean="0">
                <a:solidFill>
                  <a:schemeClr val="bg1"/>
                </a:solidFill>
                <a:cs typeface="Arial" pitchFamily="34" charset="0"/>
              </a:rPr>
              <a:t>Final Decision Trees Model</a:t>
            </a:r>
            <a:endParaRPr lang="ko-KR" altLang="en-US" b="1" dirty="0">
              <a:solidFill>
                <a:schemeClr val="bg1"/>
              </a:solidFill>
              <a:cs typeface="Arial" pitchFamily="34" charset="0"/>
            </a:endParaRPr>
          </a:p>
        </p:txBody>
      </p:sp>
      <p:sp>
        <p:nvSpPr>
          <p:cNvPr id="37" name="Rounded Rectangle 7">
            <a:extLst>
              <a:ext uri="{FF2B5EF4-FFF2-40B4-BE49-F238E27FC236}">
                <a16:creationId xmlns:a16="http://schemas.microsoft.com/office/drawing/2014/main" xmlns="" id="{EC656316-B78D-4EC1-9C72-547CA566FED0}"/>
              </a:ext>
            </a:extLst>
          </p:cNvPr>
          <p:cNvSpPr>
            <a:spLocks noChangeAspect="1"/>
          </p:cNvSpPr>
          <p:nvPr/>
        </p:nvSpPr>
        <p:spPr>
          <a:xfrm rot="18924894" flipH="1">
            <a:off x="7247367" y="2243360"/>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8" name="Picture 2" descr="C:\Users\ahmet\Desktop\lig sembol\Travel-Forest-icon.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7128" y="2775420"/>
            <a:ext cx="567641" cy="56764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hmet\Desktop\lig sembol\tree-of-life-symbol2.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944" y="3345363"/>
            <a:ext cx="516627" cy="67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4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34" name="Rectangle 33">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36" name="Picture 35">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2" name="Text Placeholder 1">
            <a:extLst>
              <a:ext uri="{FF2B5EF4-FFF2-40B4-BE49-F238E27FC236}">
                <a16:creationId xmlns:a16="http://schemas.microsoft.com/office/drawing/2014/main" xmlns="" id="{6E533997-CD25-46C1-AEFB-2B4A5FF569A1}"/>
              </a:ext>
            </a:extLst>
          </p:cNvPr>
          <p:cNvSpPr>
            <a:spLocks noGrp="1"/>
          </p:cNvSpPr>
          <p:nvPr>
            <p:ph type="body" sz="quarter" idx="10"/>
          </p:nvPr>
        </p:nvSpPr>
        <p:spPr/>
        <p:txBody>
          <a:bodyPr/>
          <a:lstStyle/>
          <a:p>
            <a:r>
              <a:rPr lang="tr-TR" dirty="0" smtClean="0">
                <a:solidFill>
                  <a:schemeClr val="bg1"/>
                </a:solidFill>
              </a:rPr>
              <a:t>Neural Networks Model Building</a:t>
            </a:r>
            <a:endParaRPr lang="en-US" dirty="0">
              <a:solidFill>
                <a:schemeClr val="bg1"/>
              </a:solidFill>
            </a:endParaRPr>
          </a:p>
        </p:txBody>
      </p:sp>
      <p:grpSp>
        <p:nvGrpSpPr>
          <p:cNvPr id="5" name="그룹 8">
            <a:extLst>
              <a:ext uri="{FF2B5EF4-FFF2-40B4-BE49-F238E27FC236}">
                <a16:creationId xmlns:a16="http://schemas.microsoft.com/office/drawing/2014/main" xmlns="" id="{4FE9E284-FE64-4F84-B94A-AFC1AF207AEE}"/>
              </a:ext>
            </a:extLst>
          </p:cNvPr>
          <p:cNvGrpSpPr/>
          <p:nvPr/>
        </p:nvGrpSpPr>
        <p:grpSpPr>
          <a:xfrm>
            <a:off x="1143000" y="2452255"/>
            <a:ext cx="10020300" cy="2406436"/>
            <a:chOff x="1460434" y="3139357"/>
            <a:chExt cx="6320376" cy="1256968"/>
          </a:xfrm>
        </p:grpSpPr>
        <p:sp>
          <p:nvSpPr>
            <p:cNvPr id="6" name="Rectangle 3">
              <a:extLst>
                <a:ext uri="{FF2B5EF4-FFF2-40B4-BE49-F238E27FC236}">
                  <a16:creationId xmlns:a16="http://schemas.microsoft.com/office/drawing/2014/main" xmlns="" id="{EDAF017D-6638-490F-B448-3802C3B943B3}"/>
                </a:ext>
              </a:extLst>
            </p:cNvPr>
            <p:cNvSpPr/>
            <p:nvPr/>
          </p:nvSpPr>
          <p:spPr>
            <a:xfrm>
              <a:off x="4617326" y="3453985"/>
              <a:ext cx="1581742" cy="310785"/>
            </a:xfrm>
            <a:prstGeom prst="rect">
              <a:avLst/>
            </a:prstGeom>
            <a:solidFill>
              <a:schemeClr val="accent3"/>
            </a:solidFill>
            <a:ln>
              <a:noFill/>
            </a:ln>
            <a:scene3d>
              <a:camera prst="obliqueTopLeft">
                <a:rot lat="0" lon="0" rev="0"/>
              </a:camera>
              <a:lightRig rig="balanced" dir="t"/>
            </a:scene3d>
            <a:sp3d extrusionH="889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3">
              <a:extLst>
                <a:ext uri="{FF2B5EF4-FFF2-40B4-BE49-F238E27FC236}">
                  <a16:creationId xmlns:a16="http://schemas.microsoft.com/office/drawing/2014/main" xmlns="" id="{5C2DB77D-F21A-4D05-A5B1-7D4FFF18E46C}"/>
                </a:ext>
              </a:extLst>
            </p:cNvPr>
            <p:cNvSpPr/>
            <p:nvPr/>
          </p:nvSpPr>
          <p:spPr>
            <a:xfrm>
              <a:off x="6199068" y="3139357"/>
              <a:ext cx="1581742" cy="310785"/>
            </a:xfrm>
            <a:prstGeom prst="rect">
              <a:avLst/>
            </a:prstGeom>
            <a:solidFill>
              <a:schemeClr val="accent4"/>
            </a:solidFill>
            <a:ln>
              <a:noFill/>
            </a:ln>
            <a:scene3d>
              <a:camera prst="obliqueTopLeft">
                <a:rot lat="0" lon="0" rev="0"/>
              </a:camera>
              <a:lightRig rig="balanced" dir="t"/>
            </a:scene3d>
            <a:sp3d extrusionH="88900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xmlns="" id="{1DA049EC-7F3F-4E8E-B0D2-38C8935D8448}"/>
                </a:ext>
              </a:extLst>
            </p:cNvPr>
            <p:cNvSpPr/>
            <p:nvPr/>
          </p:nvSpPr>
          <p:spPr>
            <a:xfrm>
              <a:off x="1460434" y="4085540"/>
              <a:ext cx="1581742" cy="310785"/>
            </a:xfrm>
            <a:prstGeom prst="rect">
              <a:avLst/>
            </a:prstGeom>
            <a:solidFill>
              <a:schemeClr val="accent1"/>
            </a:solidFill>
            <a:ln>
              <a:noFill/>
            </a:ln>
            <a:scene3d>
              <a:camera prst="obliqueTopLeft">
                <a:rot lat="0" lon="0" rev="0"/>
              </a:camera>
              <a:lightRig rig="balanced" dir="t"/>
            </a:scene3d>
            <a:sp3d extrusionH="8890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3">
              <a:extLst>
                <a:ext uri="{FF2B5EF4-FFF2-40B4-BE49-F238E27FC236}">
                  <a16:creationId xmlns:a16="http://schemas.microsoft.com/office/drawing/2014/main" xmlns="" id="{851B91B5-E730-4476-A907-64DE5C6A946C}"/>
                </a:ext>
              </a:extLst>
            </p:cNvPr>
            <p:cNvSpPr/>
            <p:nvPr/>
          </p:nvSpPr>
          <p:spPr>
            <a:xfrm>
              <a:off x="3035584" y="3768613"/>
              <a:ext cx="1581742" cy="310785"/>
            </a:xfrm>
            <a:prstGeom prst="rect">
              <a:avLst/>
            </a:prstGeom>
            <a:solidFill>
              <a:schemeClr val="accent2"/>
            </a:solidFill>
            <a:ln>
              <a:noFill/>
            </a:ln>
            <a:scene3d>
              <a:camera prst="obliqueTopLeft">
                <a:rot lat="0" lon="0" rev="0"/>
              </a:camera>
              <a:lightRig rig="balanced" dir="t"/>
            </a:scene3d>
            <a:sp3d extrusionH="889000" prstMaterial="matte">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TextBox 9">
            <a:extLst>
              <a:ext uri="{FF2B5EF4-FFF2-40B4-BE49-F238E27FC236}">
                <a16:creationId xmlns:a16="http://schemas.microsoft.com/office/drawing/2014/main" xmlns="" id="{F3BAC8F6-0B5D-4D82-BBA5-E364374D3FC2}"/>
              </a:ext>
            </a:extLst>
          </p:cNvPr>
          <p:cNvSpPr txBox="1"/>
          <p:nvPr/>
        </p:nvSpPr>
        <p:spPr>
          <a:xfrm>
            <a:off x="4058286" y="3790277"/>
            <a:ext cx="1671590" cy="338554"/>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Dropout Rate</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xmlns="" id="{12494648-CEEE-457C-99F1-ACF9670EE27D}"/>
              </a:ext>
            </a:extLst>
          </p:cNvPr>
          <p:cNvSpPr txBox="1"/>
          <p:nvPr/>
        </p:nvSpPr>
        <p:spPr>
          <a:xfrm>
            <a:off x="6147926" y="3124938"/>
            <a:ext cx="2361436" cy="338554"/>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Activation Function</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xmlns="" id="{B91D17B0-D7CB-4A35-B1B3-D0238A320D88}"/>
              </a:ext>
            </a:extLst>
          </p:cNvPr>
          <p:cNvSpPr txBox="1"/>
          <p:nvPr/>
        </p:nvSpPr>
        <p:spPr>
          <a:xfrm>
            <a:off x="9073662" y="3013394"/>
            <a:ext cx="1671590"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Content  Here</a:t>
            </a:r>
            <a:endParaRPr lang="ko-KR" altLang="en-US" sz="1600" b="1" dirty="0">
              <a:solidFill>
                <a:schemeClr val="bg1"/>
              </a:solidFill>
              <a:cs typeface="Arial" pitchFamily="34" charset="0"/>
            </a:endParaRPr>
          </a:p>
        </p:txBody>
      </p:sp>
      <p:sp>
        <p:nvSpPr>
          <p:cNvPr id="13" name="TextBox 12">
            <a:extLst>
              <a:ext uri="{FF2B5EF4-FFF2-40B4-BE49-F238E27FC236}">
                <a16:creationId xmlns:a16="http://schemas.microsoft.com/office/drawing/2014/main" xmlns="" id="{73A48129-3801-46BF-B952-94D1C5C83DFE}"/>
              </a:ext>
            </a:extLst>
          </p:cNvPr>
          <p:cNvSpPr txBox="1"/>
          <p:nvPr/>
        </p:nvSpPr>
        <p:spPr>
          <a:xfrm>
            <a:off x="1576881" y="4268808"/>
            <a:ext cx="1671590" cy="584775"/>
          </a:xfrm>
          <a:prstGeom prst="rect">
            <a:avLst/>
          </a:prstGeom>
          <a:noFill/>
        </p:spPr>
        <p:txBody>
          <a:bodyPr wrap="square" rtlCol="0" anchor="ctr">
            <a:spAutoFit/>
          </a:bodyPr>
          <a:lstStyle/>
          <a:p>
            <a:pPr algn="ctr"/>
            <a:r>
              <a:rPr lang="tr-TR" altLang="ko-KR" sz="1600" b="1" dirty="0" smtClean="0">
                <a:solidFill>
                  <a:schemeClr val="bg1"/>
                </a:solidFill>
                <a:cs typeface="Arial" pitchFamily="34" charset="0"/>
              </a:rPr>
              <a:t>Model Architecture </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xmlns="" id="{79F6FED1-E75D-4DCB-B708-0A7DE6F7E1ED}"/>
              </a:ext>
            </a:extLst>
          </p:cNvPr>
          <p:cNvSpPr txBox="1"/>
          <p:nvPr/>
        </p:nvSpPr>
        <p:spPr>
          <a:xfrm>
            <a:off x="3812771" y="4340656"/>
            <a:ext cx="2197664" cy="954107"/>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Different dropout rates for every hidden layer have been chosen to avoid overfitting.</a:t>
            </a:r>
            <a:endParaRPr lang="ko-KR" altLang="en-US" sz="14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xmlns="" id="{E119A3A4-6670-47A8-B864-FAF0743D1B2D}"/>
              </a:ext>
            </a:extLst>
          </p:cNvPr>
          <p:cNvSpPr txBox="1"/>
          <p:nvPr/>
        </p:nvSpPr>
        <p:spPr>
          <a:xfrm>
            <a:off x="6311698" y="3931010"/>
            <a:ext cx="2197664" cy="523220"/>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Rectified Linear Unit (ReLU) has been used.</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xmlns="" id="{7777545E-1F44-424F-A95E-6A96060DB1E0}"/>
              </a:ext>
            </a:extLst>
          </p:cNvPr>
          <p:cNvSpPr txBox="1"/>
          <p:nvPr/>
        </p:nvSpPr>
        <p:spPr>
          <a:xfrm>
            <a:off x="8810625" y="3239321"/>
            <a:ext cx="2197664" cy="954107"/>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The model was not very successful because of its tendency to undervalue all players. </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xmlns="" id="{79770065-B5BC-48A6-9E75-9AF0113D3250}"/>
              </a:ext>
            </a:extLst>
          </p:cNvPr>
          <p:cNvSpPr txBox="1"/>
          <p:nvPr/>
        </p:nvSpPr>
        <p:spPr>
          <a:xfrm>
            <a:off x="1298012" y="5025184"/>
            <a:ext cx="2197664" cy="738664"/>
          </a:xfrm>
          <a:prstGeom prst="rect">
            <a:avLst/>
          </a:prstGeom>
          <a:noFill/>
        </p:spPr>
        <p:txBody>
          <a:bodyPr wrap="square" lIns="0" rtlCol="0" anchor="ctr">
            <a:spAutoFit/>
          </a:bodyPr>
          <a:lstStyle/>
          <a:p>
            <a:pPr algn="ctr"/>
            <a:r>
              <a:rPr lang="tr-TR" altLang="ko-KR" sz="1400" b="1" dirty="0" smtClean="0">
                <a:solidFill>
                  <a:schemeClr val="tx1">
                    <a:lumMod val="75000"/>
                    <a:lumOff val="25000"/>
                  </a:schemeClr>
                </a:solidFill>
                <a:cs typeface="Arial" pitchFamily="34" charset="0"/>
              </a:rPr>
              <a:t>The number of hidden layers and nodes have been determined.</a:t>
            </a:r>
            <a:endParaRPr lang="ko-KR" altLang="en-US" sz="1400" b="1" dirty="0">
              <a:solidFill>
                <a:schemeClr val="tx1">
                  <a:lumMod val="75000"/>
                  <a:lumOff val="25000"/>
                </a:schemeClr>
              </a:solidFill>
              <a:cs typeface="Arial" pitchFamily="34" charset="0"/>
            </a:endParaRPr>
          </a:p>
        </p:txBody>
      </p:sp>
      <p:sp>
        <p:nvSpPr>
          <p:cNvPr id="33" name="Chord 14">
            <a:extLst>
              <a:ext uri="{FF2B5EF4-FFF2-40B4-BE49-F238E27FC236}">
                <a16:creationId xmlns:a16="http://schemas.microsoft.com/office/drawing/2014/main" xmlns="" id="{DC4B7F48-E4C5-4B74-BD43-C5BFF6C3C84E}"/>
              </a:ext>
            </a:extLst>
          </p:cNvPr>
          <p:cNvSpPr/>
          <p:nvPr/>
        </p:nvSpPr>
        <p:spPr>
          <a:xfrm>
            <a:off x="9393382" y="1135307"/>
            <a:ext cx="955963" cy="131694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p:cNvSpPr txBox="1"/>
          <p:nvPr/>
        </p:nvSpPr>
        <p:spPr>
          <a:xfrm>
            <a:off x="8777380" y="2452255"/>
            <a:ext cx="2311798" cy="646331"/>
          </a:xfrm>
          <a:prstGeom prst="rect">
            <a:avLst/>
          </a:prstGeom>
          <a:noFill/>
        </p:spPr>
        <p:txBody>
          <a:bodyPr wrap="square" rtlCol="0">
            <a:spAutoFit/>
          </a:bodyPr>
          <a:lstStyle/>
          <a:p>
            <a:pPr algn="ctr"/>
            <a:r>
              <a:rPr lang="tr-TR" altLang="ko-KR" b="1" dirty="0" smtClean="0">
                <a:solidFill>
                  <a:schemeClr val="bg1"/>
                </a:solidFill>
                <a:cs typeface="Arial" pitchFamily="34" charset="0"/>
              </a:rPr>
              <a:t>Final Neural Networks Model</a:t>
            </a:r>
            <a:endParaRPr lang="ko-KR" altLang="en-US" b="1" dirty="0">
              <a:solidFill>
                <a:schemeClr val="bg1"/>
              </a:solidFill>
              <a:cs typeface="Arial" pitchFamily="34" charset="0"/>
            </a:endParaRPr>
          </a:p>
        </p:txBody>
      </p:sp>
      <p:pic>
        <p:nvPicPr>
          <p:cNvPr id="6146" name="Picture 2" descr="C:\Users\ahmet\Desktop\lig sembol\1503825-200.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28197" y="3452122"/>
            <a:ext cx="676310" cy="67631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hmet\Desktop\lig sembol\images (2).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5034" y="2950355"/>
            <a:ext cx="513137" cy="5131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ahmet\Desktop\lig sembol\474044-200.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35013" y="2323202"/>
            <a:ext cx="587262" cy="58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4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xmlns="" id="{938CE6B1-D855-4277-8967-4A72B4D411B2}"/>
              </a:ext>
            </a:extLst>
          </p:cNvPr>
          <p:cNvGrpSpPr/>
          <p:nvPr/>
        </p:nvGrpSpPr>
        <p:grpSpPr>
          <a:xfrm>
            <a:off x="-10831" y="-17230"/>
            <a:ext cx="12192138" cy="1422082"/>
            <a:chOff x="-10831" y="2304805"/>
            <a:chExt cx="12192138" cy="2425819"/>
          </a:xfrm>
        </p:grpSpPr>
        <p:sp>
          <p:nvSpPr>
            <p:cNvPr id="62" name="Rectangle 61">
              <a:extLst>
                <a:ext uri="{FF2B5EF4-FFF2-40B4-BE49-F238E27FC236}">
                  <a16:creationId xmlns:a16="http://schemas.microsoft.com/office/drawing/2014/main" xmlns=""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xmlns=""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64" name="Picture 63">
              <a:extLst>
                <a:ext uri="{FF2B5EF4-FFF2-40B4-BE49-F238E27FC236}">
                  <a16:creationId xmlns:a16="http://schemas.microsoft.com/office/drawing/2014/main" xmlns=""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sp>
        <p:nvSpPr>
          <p:cNvPr id="3" name="Text Placeholder 2">
            <a:extLst>
              <a:ext uri="{FF2B5EF4-FFF2-40B4-BE49-F238E27FC236}">
                <a16:creationId xmlns:a16="http://schemas.microsoft.com/office/drawing/2014/main" xmlns="" id="{543741D3-1014-428C-9A63-F2EC220F7CAE}"/>
              </a:ext>
            </a:extLst>
          </p:cNvPr>
          <p:cNvSpPr>
            <a:spLocks noGrp="1"/>
          </p:cNvSpPr>
          <p:nvPr>
            <p:ph type="body" sz="quarter" idx="10"/>
          </p:nvPr>
        </p:nvSpPr>
        <p:spPr/>
        <p:txBody>
          <a:bodyPr/>
          <a:lstStyle/>
          <a:p>
            <a:r>
              <a:rPr lang="tr-TR" dirty="0" smtClean="0">
                <a:solidFill>
                  <a:schemeClr val="bg1"/>
                </a:solidFill>
              </a:rPr>
              <a:t>Ensemble Model and Inflation</a:t>
            </a:r>
            <a:endParaRPr lang="en-US" dirty="0">
              <a:solidFill>
                <a:schemeClr val="bg1"/>
              </a:solidFill>
            </a:endParaRPr>
          </a:p>
        </p:txBody>
      </p:sp>
      <p:grpSp>
        <p:nvGrpSpPr>
          <p:cNvPr id="4" name="Group 3">
            <a:extLst>
              <a:ext uri="{FF2B5EF4-FFF2-40B4-BE49-F238E27FC236}">
                <a16:creationId xmlns:a16="http://schemas.microsoft.com/office/drawing/2014/main" xmlns="" id="{EE1BA2B2-5A85-47D4-8672-A257FB72A380}"/>
              </a:ext>
            </a:extLst>
          </p:cNvPr>
          <p:cNvGrpSpPr>
            <a:grpSpLocks noChangeAspect="1"/>
          </p:cNvGrpSpPr>
          <p:nvPr/>
        </p:nvGrpSpPr>
        <p:grpSpPr>
          <a:xfrm>
            <a:off x="10124307" y="1739394"/>
            <a:ext cx="1079981" cy="3728336"/>
            <a:chOff x="1756672" y="2057490"/>
            <a:chExt cx="1042806" cy="3600000"/>
          </a:xfrm>
          <a:solidFill>
            <a:schemeClr val="accent1"/>
          </a:solidFill>
        </p:grpSpPr>
        <p:sp>
          <p:nvSpPr>
            <p:cNvPr id="5" name="Freeform 18">
              <a:extLst>
                <a:ext uri="{FF2B5EF4-FFF2-40B4-BE49-F238E27FC236}">
                  <a16:creationId xmlns:a16="http://schemas.microsoft.com/office/drawing/2014/main" xmlns="" id="{720DEF90-A328-4A52-B874-579926E7EE37}"/>
                </a:ext>
              </a:extLst>
            </p:cNvPr>
            <p:cNvSpPr>
              <a:spLocks noChangeAspect="1"/>
            </p:cNvSpPr>
            <p:nvPr/>
          </p:nvSpPr>
          <p:spPr bwMode="auto">
            <a:xfrm>
              <a:off x="2099500" y="2057490"/>
              <a:ext cx="347031" cy="360000"/>
            </a:xfrm>
            <a:custGeom>
              <a:avLst/>
              <a:gdLst/>
              <a:ahLst/>
              <a:cxnLst/>
              <a:rect l="l" t="t" r="r" b="b"/>
              <a:pathLst>
                <a:path w="347031" h="360000">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6" name="Freeform 18">
              <a:extLst>
                <a:ext uri="{FF2B5EF4-FFF2-40B4-BE49-F238E27FC236}">
                  <a16:creationId xmlns:a16="http://schemas.microsoft.com/office/drawing/2014/main" xmlns="" id="{84882BE6-6B32-4B2C-A9ED-24BA445BED93}"/>
                </a:ext>
              </a:extLst>
            </p:cNvPr>
            <p:cNvSpPr>
              <a:spLocks noChangeAspect="1"/>
            </p:cNvSpPr>
            <p:nvPr/>
          </p:nvSpPr>
          <p:spPr bwMode="auto">
            <a:xfrm>
              <a:off x="1805171" y="2417490"/>
              <a:ext cx="935688" cy="360000"/>
            </a:xfrm>
            <a:custGeom>
              <a:avLst/>
              <a:gdLst/>
              <a:ahLst/>
              <a:cxnLst/>
              <a:rect l="l" t="t" r="r" b="b"/>
              <a:pathLst>
                <a:path w="935688" h="360000">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 name="Freeform 18">
              <a:extLst>
                <a:ext uri="{FF2B5EF4-FFF2-40B4-BE49-F238E27FC236}">
                  <a16:creationId xmlns:a16="http://schemas.microsoft.com/office/drawing/2014/main" xmlns="" id="{B230366B-F4C0-4578-AEAE-ECDF0AB0BBEF}"/>
                </a:ext>
              </a:extLst>
            </p:cNvPr>
            <p:cNvSpPr>
              <a:spLocks noChangeAspect="1"/>
            </p:cNvSpPr>
            <p:nvPr/>
          </p:nvSpPr>
          <p:spPr bwMode="auto">
            <a:xfrm>
              <a:off x="1765678" y="2777490"/>
              <a:ext cx="1014675" cy="360000"/>
            </a:xfrm>
            <a:custGeom>
              <a:avLst/>
              <a:gdLst/>
              <a:ahLst/>
              <a:cxnLst/>
              <a:rect l="l" t="t" r="r" b="b"/>
              <a:pathLst>
                <a:path w="1014675" h="360000">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8" name="Freeform 18">
              <a:extLst>
                <a:ext uri="{FF2B5EF4-FFF2-40B4-BE49-F238E27FC236}">
                  <a16:creationId xmlns:a16="http://schemas.microsoft.com/office/drawing/2014/main" xmlns="" id="{34D2E4F1-EBB7-478E-83D6-380D5DDC9762}"/>
                </a:ext>
              </a:extLst>
            </p:cNvPr>
            <p:cNvSpPr>
              <a:spLocks noChangeAspect="1"/>
            </p:cNvSpPr>
            <p:nvPr/>
          </p:nvSpPr>
          <p:spPr bwMode="auto">
            <a:xfrm>
              <a:off x="1764389" y="3137490"/>
              <a:ext cx="1035089" cy="360000"/>
            </a:xfrm>
            <a:custGeom>
              <a:avLst/>
              <a:gdLst/>
              <a:ahLst/>
              <a:cxnLst/>
              <a:rect l="l" t="t" r="r" b="b"/>
              <a:pathLst>
                <a:path w="1035089" h="360000">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9" name="Freeform 18">
              <a:extLst>
                <a:ext uri="{FF2B5EF4-FFF2-40B4-BE49-F238E27FC236}">
                  <a16:creationId xmlns:a16="http://schemas.microsoft.com/office/drawing/2014/main" xmlns="" id="{0C3B7E1F-6D07-49C4-9A45-B4F421B1D6A2}"/>
                </a:ext>
              </a:extLst>
            </p:cNvPr>
            <p:cNvSpPr>
              <a:spLocks noChangeAspect="1"/>
            </p:cNvSpPr>
            <p:nvPr/>
          </p:nvSpPr>
          <p:spPr bwMode="auto">
            <a:xfrm>
              <a:off x="1763688" y="3497490"/>
              <a:ext cx="1018654" cy="360000"/>
            </a:xfrm>
            <a:custGeom>
              <a:avLst/>
              <a:gdLst/>
              <a:ahLst/>
              <a:cxnLst/>
              <a:rect l="l" t="t" r="r" b="b"/>
              <a:pathLst>
                <a:path w="1018654" h="360000">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18">
              <a:extLst>
                <a:ext uri="{FF2B5EF4-FFF2-40B4-BE49-F238E27FC236}">
                  <a16:creationId xmlns:a16="http://schemas.microsoft.com/office/drawing/2014/main" xmlns="" id="{1DAE6797-07CD-4EAD-BF19-91BEFA4E56F3}"/>
                </a:ext>
              </a:extLst>
            </p:cNvPr>
            <p:cNvSpPr>
              <a:spLocks noChangeAspect="1"/>
            </p:cNvSpPr>
            <p:nvPr/>
          </p:nvSpPr>
          <p:spPr bwMode="auto">
            <a:xfrm>
              <a:off x="1756672" y="3857490"/>
              <a:ext cx="1032687" cy="360000"/>
            </a:xfrm>
            <a:custGeom>
              <a:avLst/>
              <a:gdLst/>
              <a:ahLst/>
              <a:cxnLst/>
              <a:rect l="l" t="t" r="r" b="b"/>
              <a:pathLst>
                <a:path w="1032687" h="360000">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18">
              <a:extLst>
                <a:ext uri="{FF2B5EF4-FFF2-40B4-BE49-F238E27FC236}">
                  <a16:creationId xmlns:a16="http://schemas.microsoft.com/office/drawing/2014/main" xmlns="" id="{6BA40CB2-5988-4001-A037-58820AA4C7AA}"/>
                </a:ext>
              </a:extLst>
            </p:cNvPr>
            <p:cNvSpPr>
              <a:spLocks noChangeAspect="1"/>
            </p:cNvSpPr>
            <p:nvPr/>
          </p:nvSpPr>
          <p:spPr bwMode="auto">
            <a:xfrm>
              <a:off x="1941253" y="4217490"/>
              <a:ext cx="698451" cy="360000"/>
            </a:xfrm>
            <a:custGeom>
              <a:avLst/>
              <a:gdLst/>
              <a:ahLst/>
              <a:cxnLst/>
              <a:rect l="l" t="t" r="r" b="b"/>
              <a:pathLst>
                <a:path w="698451" h="360000">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Freeform 18">
              <a:extLst>
                <a:ext uri="{FF2B5EF4-FFF2-40B4-BE49-F238E27FC236}">
                  <a16:creationId xmlns:a16="http://schemas.microsoft.com/office/drawing/2014/main" xmlns="" id="{053BDB05-91C4-47CC-BA6D-53FD4B81B199}"/>
                </a:ext>
              </a:extLst>
            </p:cNvPr>
            <p:cNvSpPr>
              <a:spLocks noChangeAspect="1"/>
            </p:cNvSpPr>
            <p:nvPr/>
          </p:nvSpPr>
          <p:spPr bwMode="auto">
            <a:xfrm>
              <a:off x="1906903" y="4577490"/>
              <a:ext cx="748098" cy="360000"/>
            </a:xfrm>
            <a:custGeom>
              <a:avLst/>
              <a:gdLst/>
              <a:ahLst/>
              <a:cxnLst/>
              <a:rect l="l" t="t" r="r" b="b"/>
              <a:pathLst>
                <a:path w="748098" h="360000">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3" name="Freeform 18">
              <a:extLst>
                <a:ext uri="{FF2B5EF4-FFF2-40B4-BE49-F238E27FC236}">
                  <a16:creationId xmlns:a16="http://schemas.microsoft.com/office/drawing/2014/main" xmlns="" id="{93102BB0-DF86-47A3-85A6-760B556480C3}"/>
                </a:ext>
              </a:extLst>
            </p:cNvPr>
            <p:cNvSpPr>
              <a:spLocks noChangeAspect="1"/>
            </p:cNvSpPr>
            <p:nvPr/>
          </p:nvSpPr>
          <p:spPr bwMode="auto">
            <a:xfrm>
              <a:off x="1937210" y="4937490"/>
              <a:ext cx="687484" cy="360000"/>
            </a:xfrm>
            <a:custGeom>
              <a:avLst/>
              <a:gdLst/>
              <a:ahLst/>
              <a:cxnLst/>
              <a:rect l="l" t="t" r="r" b="b"/>
              <a:pathLst>
                <a:path w="687484" h="360000">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4" name="Freeform 18">
              <a:extLst>
                <a:ext uri="{FF2B5EF4-FFF2-40B4-BE49-F238E27FC236}">
                  <a16:creationId xmlns:a16="http://schemas.microsoft.com/office/drawing/2014/main" xmlns="" id="{463BB3AF-FC21-45D1-8CEC-9DCEC1B0939A}"/>
                </a:ext>
              </a:extLst>
            </p:cNvPr>
            <p:cNvSpPr>
              <a:spLocks noChangeAspect="1"/>
            </p:cNvSpPr>
            <p:nvPr/>
          </p:nvSpPr>
          <p:spPr bwMode="auto">
            <a:xfrm>
              <a:off x="1943060" y="5297490"/>
              <a:ext cx="691661" cy="360000"/>
            </a:xfrm>
            <a:custGeom>
              <a:avLst/>
              <a:gdLst/>
              <a:ahLst/>
              <a:cxnLst/>
              <a:rect l="l" t="t" r="r" b="b"/>
              <a:pathLst>
                <a:path w="691661" h="360000">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15" name="Group 14">
            <a:extLst>
              <a:ext uri="{FF2B5EF4-FFF2-40B4-BE49-F238E27FC236}">
                <a16:creationId xmlns:a16="http://schemas.microsoft.com/office/drawing/2014/main" xmlns="" id="{6A4894EE-FB42-4E5C-9987-97CB6C0D1718}"/>
              </a:ext>
            </a:extLst>
          </p:cNvPr>
          <p:cNvGrpSpPr>
            <a:grpSpLocks noChangeAspect="1"/>
          </p:cNvGrpSpPr>
          <p:nvPr/>
        </p:nvGrpSpPr>
        <p:grpSpPr>
          <a:xfrm>
            <a:off x="6911514" y="1737064"/>
            <a:ext cx="1071989" cy="3728336"/>
            <a:chOff x="1755471" y="2057490"/>
            <a:chExt cx="1035089" cy="3600000"/>
          </a:xfrm>
          <a:solidFill>
            <a:schemeClr val="accent2"/>
          </a:solidFill>
        </p:grpSpPr>
        <p:sp>
          <p:nvSpPr>
            <p:cNvPr id="16" name="Freeform 18">
              <a:extLst>
                <a:ext uri="{FF2B5EF4-FFF2-40B4-BE49-F238E27FC236}">
                  <a16:creationId xmlns:a16="http://schemas.microsoft.com/office/drawing/2014/main" xmlns="" id="{CAFF2ADE-501E-4275-9927-261814109B43}"/>
                </a:ext>
              </a:extLst>
            </p:cNvPr>
            <p:cNvSpPr>
              <a:spLocks noChangeAspect="1"/>
            </p:cNvSpPr>
            <p:nvPr/>
          </p:nvSpPr>
          <p:spPr bwMode="auto">
            <a:xfrm>
              <a:off x="2099500" y="2057490"/>
              <a:ext cx="347031" cy="360000"/>
            </a:xfrm>
            <a:custGeom>
              <a:avLst/>
              <a:gdLst/>
              <a:ahLst/>
              <a:cxnLst/>
              <a:rect l="l" t="t" r="r" b="b"/>
              <a:pathLst>
                <a:path w="347031" h="360000">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7" name="Freeform 18">
              <a:extLst>
                <a:ext uri="{FF2B5EF4-FFF2-40B4-BE49-F238E27FC236}">
                  <a16:creationId xmlns:a16="http://schemas.microsoft.com/office/drawing/2014/main" xmlns="" id="{8635505E-6A94-4333-914E-95DCA2FB263C}"/>
                </a:ext>
              </a:extLst>
            </p:cNvPr>
            <p:cNvSpPr>
              <a:spLocks noChangeAspect="1"/>
            </p:cNvSpPr>
            <p:nvPr/>
          </p:nvSpPr>
          <p:spPr bwMode="auto">
            <a:xfrm>
              <a:off x="1805171" y="2417490"/>
              <a:ext cx="935688" cy="360000"/>
            </a:xfrm>
            <a:custGeom>
              <a:avLst/>
              <a:gdLst/>
              <a:ahLst/>
              <a:cxnLst/>
              <a:rect l="l" t="t" r="r" b="b"/>
              <a:pathLst>
                <a:path w="935688" h="360000">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8" name="Freeform 18">
              <a:extLst>
                <a:ext uri="{FF2B5EF4-FFF2-40B4-BE49-F238E27FC236}">
                  <a16:creationId xmlns:a16="http://schemas.microsoft.com/office/drawing/2014/main" xmlns="" id="{EAD85F61-2F17-4CE9-A390-6D2821433471}"/>
                </a:ext>
              </a:extLst>
            </p:cNvPr>
            <p:cNvSpPr>
              <a:spLocks noChangeAspect="1"/>
            </p:cNvSpPr>
            <p:nvPr/>
          </p:nvSpPr>
          <p:spPr bwMode="auto">
            <a:xfrm>
              <a:off x="1765678" y="2777490"/>
              <a:ext cx="1014675" cy="360000"/>
            </a:xfrm>
            <a:custGeom>
              <a:avLst/>
              <a:gdLst/>
              <a:ahLst/>
              <a:cxnLst/>
              <a:rect l="l" t="t" r="r" b="b"/>
              <a:pathLst>
                <a:path w="1014675" h="360000">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9" name="Freeform 18">
              <a:extLst>
                <a:ext uri="{FF2B5EF4-FFF2-40B4-BE49-F238E27FC236}">
                  <a16:creationId xmlns:a16="http://schemas.microsoft.com/office/drawing/2014/main" xmlns="" id="{DBB8BDF5-5FF2-43EE-A4E7-36A55E5AA068}"/>
                </a:ext>
              </a:extLst>
            </p:cNvPr>
            <p:cNvSpPr>
              <a:spLocks noChangeAspect="1"/>
            </p:cNvSpPr>
            <p:nvPr/>
          </p:nvSpPr>
          <p:spPr bwMode="auto">
            <a:xfrm>
              <a:off x="1755471" y="3137490"/>
              <a:ext cx="1035089" cy="360000"/>
            </a:xfrm>
            <a:custGeom>
              <a:avLst/>
              <a:gdLst/>
              <a:ahLst/>
              <a:cxnLst/>
              <a:rect l="l" t="t" r="r" b="b"/>
              <a:pathLst>
                <a:path w="1035089" h="360000">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0" name="Freeform 29">
              <a:extLst>
                <a:ext uri="{FF2B5EF4-FFF2-40B4-BE49-F238E27FC236}">
                  <a16:creationId xmlns:a16="http://schemas.microsoft.com/office/drawing/2014/main" xmlns="" id="{AA237663-66D0-4859-B860-5915BEDD7245}"/>
                </a:ext>
              </a:extLst>
            </p:cNvPr>
            <p:cNvSpPr>
              <a:spLocks noChangeAspect="1"/>
            </p:cNvSpPr>
            <p:nvPr/>
          </p:nvSpPr>
          <p:spPr bwMode="auto">
            <a:xfrm>
              <a:off x="1763688" y="3497490"/>
              <a:ext cx="1018654" cy="360000"/>
            </a:xfrm>
            <a:custGeom>
              <a:avLst/>
              <a:gdLst/>
              <a:ahLst/>
              <a:cxnLst/>
              <a:rect l="l" t="t" r="r" b="b"/>
              <a:pathLst>
                <a:path w="1018654" h="360000">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1" name="Freeform 18">
              <a:extLst>
                <a:ext uri="{FF2B5EF4-FFF2-40B4-BE49-F238E27FC236}">
                  <a16:creationId xmlns:a16="http://schemas.microsoft.com/office/drawing/2014/main" xmlns="" id="{BB19B8D6-AFC4-4378-8A5B-6D2C68327B3C}"/>
                </a:ext>
              </a:extLst>
            </p:cNvPr>
            <p:cNvSpPr>
              <a:spLocks noChangeAspect="1"/>
            </p:cNvSpPr>
            <p:nvPr/>
          </p:nvSpPr>
          <p:spPr bwMode="auto">
            <a:xfrm>
              <a:off x="1756672" y="3857490"/>
              <a:ext cx="1032687" cy="360000"/>
            </a:xfrm>
            <a:custGeom>
              <a:avLst/>
              <a:gdLst/>
              <a:ahLst/>
              <a:cxnLst/>
              <a:rect l="l" t="t" r="r" b="b"/>
              <a:pathLst>
                <a:path w="1032687" h="360000">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2" name="Freeform 18">
              <a:extLst>
                <a:ext uri="{FF2B5EF4-FFF2-40B4-BE49-F238E27FC236}">
                  <a16:creationId xmlns:a16="http://schemas.microsoft.com/office/drawing/2014/main" xmlns="" id="{7270C935-FA57-4F2A-B91F-DAF402BFD654}"/>
                </a:ext>
              </a:extLst>
            </p:cNvPr>
            <p:cNvSpPr>
              <a:spLocks noChangeAspect="1"/>
            </p:cNvSpPr>
            <p:nvPr/>
          </p:nvSpPr>
          <p:spPr bwMode="auto">
            <a:xfrm>
              <a:off x="1941253" y="4217490"/>
              <a:ext cx="698451" cy="360000"/>
            </a:xfrm>
            <a:custGeom>
              <a:avLst/>
              <a:gdLst/>
              <a:ahLst/>
              <a:cxnLst/>
              <a:rect l="l" t="t" r="r" b="b"/>
              <a:pathLst>
                <a:path w="698451" h="360000">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3" name="Freeform 18">
              <a:extLst>
                <a:ext uri="{FF2B5EF4-FFF2-40B4-BE49-F238E27FC236}">
                  <a16:creationId xmlns:a16="http://schemas.microsoft.com/office/drawing/2014/main" xmlns="" id="{D2F38FEB-0D3C-495D-A44C-BE76DB1E0696}"/>
                </a:ext>
              </a:extLst>
            </p:cNvPr>
            <p:cNvSpPr>
              <a:spLocks noChangeAspect="1"/>
            </p:cNvSpPr>
            <p:nvPr/>
          </p:nvSpPr>
          <p:spPr bwMode="auto">
            <a:xfrm>
              <a:off x="1906903" y="4577490"/>
              <a:ext cx="748098" cy="360000"/>
            </a:xfrm>
            <a:custGeom>
              <a:avLst/>
              <a:gdLst/>
              <a:ahLst/>
              <a:cxnLst/>
              <a:rect l="l" t="t" r="r" b="b"/>
              <a:pathLst>
                <a:path w="748098" h="360000">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4" name="Freeform 18">
              <a:extLst>
                <a:ext uri="{FF2B5EF4-FFF2-40B4-BE49-F238E27FC236}">
                  <a16:creationId xmlns:a16="http://schemas.microsoft.com/office/drawing/2014/main" xmlns="" id="{F771C107-0B1E-4F58-BFA6-7993B9148D7D}"/>
                </a:ext>
              </a:extLst>
            </p:cNvPr>
            <p:cNvSpPr>
              <a:spLocks noChangeAspect="1"/>
            </p:cNvSpPr>
            <p:nvPr/>
          </p:nvSpPr>
          <p:spPr bwMode="auto">
            <a:xfrm>
              <a:off x="1937210" y="4937490"/>
              <a:ext cx="687484" cy="360000"/>
            </a:xfrm>
            <a:custGeom>
              <a:avLst/>
              <a:gdLst/>
              <a:ahLst/>
              <a:cxnLst/>
              <a:rect l="l" t="t" r="r" b="b"/>
              <a:pathLst>
                <a:path w="687484" h="360000">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5" name="Freeform 18">
              <a:extLst>
                <a:ext uri="{FF2B5EF4-FFF2-40B4-BE49-F238E27FC236}">
                  <a16:creationId xmlns:a16="http://schemas.microsoft.com/office/drawing/2014/main" xmlns="" id="{9B0A7765-F6EE-43B0-9049-2289DEE4614B}"/>
                </a:ext>
              </a:extLst>
            </p:cNvPr>
            <p:cNvSpPr>
              <a:spLocks noChangeAspect="1"/>
            </p:cNvSpPr>
            <p:nvPr/>
          </p:nvSpPr>
          <p:spPr bwMode="auto">
            <a:xfrm>
              <a:off x="1943060" y="5297490"/>
              <a:ext cx="691661" cy="360000"/>
            </a:xfrm>
            <a:custGeom>
              <a:avLst/>
              <a:gdLst/>
              <a:ahLst/>
              <a:cxnLst/>
              <a:rect l="l" t="t" r="r" b="b"/>
              <a:pathLst>
                <a:path w="691661" h="360000">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37" name="Group 36">
            <a:extLst>
              <a:ext uri="{FF2B5EF4-FFF2-40B4-BE49-F238E27FC236}">
                <a16:creationId xmlns:a16="http://schemas.microsoft.com/office/drawing/2014/main" xmlns="" id="{1D9BD17B-FFBD-4058-BF31-968F676E2171}"/>
              </a:ext>
            </a:extLst>
          </p:cNvPr>
          <p:cNvGrpSpPr>
            <a:grpSpLocks noChangeAspect="1"/>
          </p:cNvGrpSpPr>
          <p:nvPr/>
        </p:nvGrpSpPr>
        <p:grpSpPr>
          <a:xfrm>
            <a:off x="5210067" y="1739394"/>
            <a:ext cx="1071989" cy="3728336"/>
            <a:chOff x="1755471" y="2057490"/>
            <a:chExt cx="1035089" cy="3600000"/>
          </a:xfrm>
          <a:solidFill>
            <a:schemeClr val="accent4">
              <a:lumMod val="25000"/>
              <a:lumOff val="75000"/>
            </a:schemeClr>
          </a:solidFill>
        </p:grpSpPr>
        <p:sp>
          <p:nvSpPr>
            <p:cNvPr id="38" name="Freeform 18">
              <a:extLst>
                <a:ext uri="{FF2B5EF4-FFF2-40B4-BE49-F238E27FC236}">
                  <a16:creationId xmlns:a16="http://schemas.microsoft.com/office/drawing/2014/main" xmlns="" id="{DB2738CA-1DB1-423A-B50D-679BB6D4798C}"/>
                </a:ext>
              </a:extLst>
            </p:cNvPr>
            <p:cNvSpPr>
              <a:spLocks noChangeAspect="1"/>
            </p:cNvSpPr>
            <p:nvPr/>
          </p:nvSpPr>
          <p:spPr bwMode="auto">
            <a:xfrm>
              <a:off x="2099500" y="2057490"/>
              <a:ext cx="347031" cy="360000"/>
            </a:xfrm>
            <a:custGeom>
              <a:avLst/>
              <a:gdLst/>
              <a:ahLst/>
              <a:cxnLst/>
              <a:rect l="l" t="t" r="r" b="b"/>
              <a:pathLst>
                <a:path w="347031" h="360000">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39" name="Freeform 18">
              <a:extLst>
                <a:ext uri="{FF2B5EF4-FFF2-40B4-BE49-F238E27FC236}">
                  <a16:creationId xmlns:a16="http://schemas.microsoft.com/office/drawing/2014/main" xmlns="" id="{A5166FD1-3914-4304-BAF0-E0DC44DF707D}"/>
                </a:ext>
              </a:extLst>
            </p:cNvPr>
            <p:cNvSpPr>
              <a:spLocks noChangeAspect="1"/>
            </p:cNvSpPr>
            <p:nvPr/>
          </p:nvSpPr>
          <p:spPr bwMode="auto">
            <a:xfrm>
              <a:off x="1805171" y="2417490"/>
              <a:ext cx="935688" cy="360000"/>
            </a:xfrm>
            <a:custGeom>
              <a:avLst/>
              <a:gdLst/>
              <a:ahLst/>
              <a:cxnLst/>
              <a:rect l="l" t="t" r="r" b="b"/>
              <a:pathLst>
                <a:path w="935688" h="360000">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0" name="Freeform 18">
              <a:extLst>
                <a:ext uri="{FF2B5EF4-FFF2-40B4-BE49-F238E27FC236}">
                  <a16:creationId xmlns:a16="http://schemas.microsoft.com/office/drawing/2014/main" xmlns="" id="{579EB1AC-FD51-4708-B870-D3E01271324C}"/>
                </a:ext>
              </a:extLst>
            </p:cNvPr>
            <p:cNvSpPr>
              <a:spLocks noChangeAspect="1"/>
            </p:cNvSpPr>
            <p:nvPr/>
          </p:nvSpPr>
          <p:spPr bwMode="auto">
            <a:xfrm>
              <a:off x="1765678" y="2777490"/>
              <a:ext cx="1014675" cy="360000"/>
            </a:xfrm>
            <a:custGeom>
              <a:avLst/>
              <a:gdLst/>
              <a:ahLst/>
              <a:cxnLst/>
              <a:rect l="l" t="t" r="r" b="b"/>
              <a:pathLst>
                <a:path w="1014675" h="360000">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1" name="Freeform 18">
              <a:extLst>
                <a:ext uri="{FF2B5EF4-FFF2-40B4-BE49-F238E27FC236}">
                  <a16:creationId xmlns:a16="http://schemas.microsoft.com/office/drawing/2014/main" xmlns="" id="{520548CE-F757-435A-A130-BAAD39C985EA}"/>
                </a:ext>
              </a:extLst>
            </p:cNvPr>
            <p:cNvSpPr>
              <a:spLocks noChangeAspect="1"/>
            </p:cNvSpPr>
            <p:nvPr/>
          </p:nvSpPr>
          <p:spPr bwMode="auto">
            <a:xfrm>
              <a:off x="1755471" y="3137490"/>
              <a:ext cx="1035089" cy="360000"/>
            </a:xfrm>
            <a:custGeom>
              <a:avLst/>
              <a:gdLst/>
              <a:ahLst/>
              <a:cxnLst/>
              <a:rect l="l" t="t" r="r" b="b"/>
              <a:pathLst>
                <a:path w="1035089" h="360000">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2" name="Freeform 51">
              <a:extLst>
                <a:ext uri="{FF2B5EF4-FFF2-40B4-BE49-F238E27FC236}">
                  <a16:creationId xmlns:a16="http://schemas.microsoft.com/office/drawing/2014/main" xmlns="" id="{9F312D05-9927-4367-9240-CE33FC29547B}"/>
                </a:ext>
              </a:extLst>
            </p:cNvPr>
            <p:cNvSpPr>
              <a:spLocks noChangeAspect="1"/>
            </p:cNvSpPr>
            <p:nvPr/>
          </p:nvSpPr>
          <p:spPr bwMode="auto">
            <a:xfrm>
              <a:off x="1763688" y="3497490"/>
              <a:ext cx="1018654" cy="360000"/>
            </a:xfrm>
            <a:custGeom>
              <a:avLst/>
              <a:gdLst/>
              <a:ahLst/>
              <a:cxnLst/>
              <a:rect l="l" t="t" r="r" b="b"/>
              <a:pathLst>
                <a:path w="1018654" h="360000">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3" name="Freeform 18">
              <a:extLst>
                <a:ext uri="{FF2B5EF4-FFF2-40B4-BE49-F238E27FC236}">
                  <a16:creationId xmlns:a16="http://schemas.microsoft.com/office/drawing/2014/main" xmlns="" id="{D241E385-4ABE-4072-8C91-EAF09216DC5A}"/>
                </a:ext>
              </a:extLst>
            </p:cNvPr>
            <p:cNvSpPr>
              <a:spLocks noChangeAspect="1"/>
            </p:cNvSpPr>
            <p:nvPr/>
          </p:nvSpPr>
          <p:spPr bwMode="auto">
            <a:xfrm>
              <a:off x="1756672" y="3857490"/>
              <a:ext cx="1032687" cy="360000"/>
            </a:xfrm>
            <a:custGeom>
              <a:avLst/>
              <a:gdLst/>
              <a:ahLst/>
              <a:cxnLst/>
              <a:rect l="l" t="t" r="r" b="b"/>
              <a:pathLst>
                <a:path w="1032687" h="360000">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4" name="Freeform 18">
              <a:extLst>
                <a:ext uri="{FF2B5EF4-FFF2-40B4-BE49-F238E27FC236}">
                  <a16:creationId xmlns:a16="http://schemas.microsoft.com/office/drawing/2014/main" xmlns="" id="{E477D695-EA75-46FD-8EC4-D8D4A78E2F9B}"/>
                </a:ext>
              </a:extLst>
            </p:cNvPr>
            <p:cNvSpPr>
              <a:spLocks noChangeAspect="1"/>
            </p:cNvSpPr>
            <p:nvPr/>
          </p:nvSpPr>
          <p:spPr bwMode="auto">
            <a:xfrm>
              <a:off x="1941253" y="4217490"/>
              <a:ext cx="698451" cy="360000"/>
            </a:xfrm>
            <a:custGeom>
              <a:avLst/>
              <a:gdLst/>
              <a:ahLst/>
              <a:cxnLst/>
              <a:rect l="l" t="t" r="r" b="b"/>
              <a:pathLst>
                <a:path w="698451" h="360000">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5" name="Freeform 18">
              <a:extLst>
                <a:ext uri="{FF2B5EF4-FFF2-40B4-BE49-F238E27FC236}">
                  <a16:creationId xmlns:a16="http://schemas.microsoft.com/office/drawing/2014/main" xmlns="" id="{14696F85-458A-4FD2-85A9-4BF6DD576103}"/>
                </a:ext>
              </a:extLst>
            </p:cNvPr>
            <p:cNvSpPr>
              <a:spLocks noChangeAspect="1"/>
            </p:cNvSpPr>
            <p:nvPr/>
          </p:nvSpPr>
          <p:spPr bwMode="auto">
            <a:xfrm>
              <a:off x="1906903" y="4577490"/>
              <a:ext cx="748098" cy="360000"/>
            </a:xfrm>
            <a:custGeom>
              <a:avLst/>
              <a:gdLst/>
              <a:ahLst/>
              <a:cxnLst/>
              <a:rect l="l" t="t" r="r" b="b"/>
              <a:pathLst>
                <a:path w="748098" h="360000">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6" name="Freeform 18">
              <a:extLst>
                <a:ext uri="{FF2B5EF4-FFF2-40B4-BE49-F238E27FC236}">
                  <a16:creationId xmlns:a16="http://schemas.microsoft.com/office/drawing/2014/main" xmlns="" id="{CDE7FB0D-CC0F-4573-90C9-57B6C4527E96}"/>
                </a:ext>
              </a:extLst>
            </p:cNvPr>
            <p:cNvSpPr>
              <a:spLocks noChangeAspect="1"/>
            </p:cNvSpPr>
            <p:nvPr/>
          </p:nvSpPr>
          <p:spPr bwMode="auto">
            <a:xfrm>
              <a:off x="1937210" y="4937490"/>
              <a:ext cx="687484" cy="360000"/>
            </a:xfrm>
            <a:custGeom>
              <a:avLst/>
              <a:gdLst/>
              <a:ahLst/>
              <a:cxnLst/>
              <a:rect l="l" t="t" r="r" b="b"/>
              <a:pathLst>
                <a:path w="687484" h="360000">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7" name="Freeform 18">
              <a:extLst>
                <a:ext uri="{FF2B5EF4-FFF2-40B4-BE49-F238E27FC236}">
                  <a16:creationId xmlns:a16="http://schemas.microsoft.com/office/drawing/2014/main" xmlns="" id="{8E6338D7-CB62-4D3F-A0A6-D43A4B17C078}"/>
                </a:ext>
              </a:extLst>
            </p:cNvPr>
            <p:cNvSpPr>
              <a:spLocks noChangeAspect="1"/>
            </p:cNvSpPr>
            <p:nvPr/>
          </p:nvSpPr>
          <p:spPr bwMode="auto">
            <a:xfrm>
              <a:off x="1943060" y="5297490"/>
              <a:ext cx="691661" cy="360000"/>
            </a:xfrm>
            <a:custGeom>
              <a:avLst/>
              <a:gdLst/>
              <a:ahLst/>
              <a:cxnLst/>
              <a:rect l="l" t="t" r="r" b="b"/>
              <a:pathLst>
                <a:path w="691661" h="360000">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grpSp>
      <p:sp>
        <p:nvSpPr>
          <p:cNvPr id="48" name="TextBox 47">
            <a:extLst>
              <a:ext uri="{FF2B5EF4-FFF2-40B4-BE49-F238E27FC236}">
                <a16:creationId xmlns:a16="http://schemas.microsoft.com/office/drawing/2014/main" xmlns="" id="{67BA11F4-EFCD-4FC5-A250-92E579C91F5D}"/>
              </a:ext>
            </a:extLst>
          </p:cNvPr>
          <p:cNvSpPr txBox="1"/>
          <p:nvPr/>
        </p:nvSpPr>
        <p:spPr>
          <a:xfrm>
            <a:off x="4721629" y="5467730"/>
            <a:ext cx="2009568" cy="307777"/>
          </a:xfrm>
          <a:prstGeom prst="rect">
            <a:avLst/>
          </a:prstGeom>
          <a:noFill/>
        </p:spPr>
        <p:txBody>
          <a:bodyPr wrap="square" rtlCol="0">
            <a:spAutoFit/>
          </a:bodyPr>
          <a:lstStyle/>
          <a:p>
            <a:pPr algn="ctr"/>
            <a:r>
              <a:rPr lang="tr-TR" altLang="ko-KR" sz="1400" b="1" dirty="0" smtClean="0">
                <a:solidFill>
                  <a:schemeClr val="tx1">
                    <a:lumMod val="75000"/>
                    <a:lumOff val="25000"/>
                  </a:schemeClr>
                </a:solidFill>
                <a:cs typeface="Arial" pitchFamily="34" charset="0"/>
              </a:rPr>
              <a:t>Regression Model</a:t>
            </a:r>
            <a:endParaRPr lang="ko-KR" altLang="en-US" sz="14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xmlns="" id="{EBF14168-393B-4F47-A133-096B79E01D37}"/>
              </a:ext>
            </a:extLst>
          </p:cNvPr>
          <p:cNvSpPr txBox="1"/>
          <p:nvPr/>
        </p:nvSpPr>
        <p:spPr>
          <a:xfrm>
            <a:off x="6282056" y="5467730"/>
            <a:ext cx="2387771" cy="307777"/>
          </a:xfrm>
          <a:prstGeom prst="rect">
            <a:avLst/>
          </a:prstGeom>
          <a:noFill/>
        </p:spPr>
        <p:txBody>
          <a:bodyPr wrap="square" rtlCol="0">
            <a:spAutoFit/>
          </a:bodyPr>
          <a:lstStyle/>
          <a:p>
            <a:pPr algn="ctr"/>
            <a:r>
              <a:rPr lang="tr-TR" altLang="ko-KR" sz="1400" b="1" dirty="0" smtClean="0">
                <a:solidFill>
                  <a:schemeClr val="tx1">
                    <a:lumMod val="75000"/>
                    <a:lumOff val="25000"/>
                  </a:schemeClr>
                </a:solidFill>
                <a:cs typeface="Arial" pitchFamily="34" charset="0"/>
              </a:rPr>
              <a:t>Decision Tree Model</a:t>
            </a:r>
            <a:endParaRPr lang="ko-KR" altLang="en-US" sz="14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xmlns="" id="{DE6925B7-F5EC-4515-83A3-FD20892D7BBD}"/>
              </a:ext>
            </a:extLst>
          </p:cNvPr>
          <p:cNvSpPr txBox="1"/>
          <p:nvPr/>
        </p:nvSpPr>
        <p:spPr>
          <a:xfrm>
            <a:off x="8364403" y="5467730"/>
            <a:ext cx="1296144" cy="307777"/>
          </a:xfrm>
          <a:prstGeom prst="rect">
            <a:avLst/>
          </a:prstGeom>
          <a:noFill/>
        </p:spPr>
        <p:txBody>
          <a:bodyPr wrap="square" rtlCol="0">
            <a:spAutoFit/>
          </a:bodyPr>
          <a:lstStyle/>
          <a:p>
            <a:pPr algn="ctr"/>
            <a:r>
              <a:rPr lang="tr-TR" altLang="ko-KR" sz="1400" b="1" dirty="0" smtClean="0">
                <a:solidFill>
                  <a:schemeClr val="tx1">
                    <a:lumMod val="75000"/>
                    <a:lumOff val="25000"/>
                  </a:schemeClr>
                </a:solidFill>
                <a:cs typeface="Arial" pitchFamily="34" charset="0"/>
              </a:rPr>
              <a:t>Inflation </a:t>
            </a:r>
            <a:endParaRPr lang="ko-KR" altLang="en-US" sz="1400" b="1"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xmlns="" id="{B24B1162-FDC5-4C69-A4C7-E666260F78AE}"/>
              </a:ext>
            </a:extLst>
          </p:cNvPr>
          <p:cNvSpPr txBox="1"/>
          <p:nvPr/>
        </p:nvSpPr>
        <p:spPr>
          <a:xfrm>
            <a:off x="9997612" y="5467730"/>
            <a:ext cx="1296144" cy="307777"/>
          </a:xfrm>
          <a:prstGeom prst="rect">
            <a:avLst/>
          </a:prstGeom>
          <a:noFill/>
        </p:spPr>
        <p:txBody>
          <a:bodyPr wrap="square" rtlCol="0">
            <a:spAutoFit/>
          </a:bodyPr>
          <a:lstStyle/>
          <a:p>
            <a:pPr algn="ctr"/>
            <a:r>
              <a:rPr lang="tr-TR" altLang="ko-KR" sz="1400" b="1" dirty="0" smtClean="0">
                <a:solidFill>
                  <a:schemeClr val="tx1">
                    <a:lumMod val="75000"/>
                    <a:lumOff val="25000"/>
                  </a:schemeClr>
                </a:solidFill>
                <a:cs typeface="Arial" pitchFamily="34" charset="0"/>
              </a:rPr>
              <a:t>Final Model</a:t>
            </a:r>
            <a:endParaRPr lang="ko-KR" altLang="en-US" sz="1400" b="1" dirty="0">
              <a:solidFill>
                <a:schemeClr val="tx1">
                  <a:lumMod val="75000"/>
                  <a:lumOff val="25000"/>
                </a:schemeClr>
              </a:solidFill>
              <a:cs typeface="Arial" pitchFamily="34" charset="0"/>
            </a:endParaRPr>
          </a:p>
        </p:txBody>
      </p:sp>
      <p:sp>
        <p:nvSpPr>
          <p:cNvPr id="52" name="TextBox 4">
            <a:extLst>
              <a:ext uri="{FF2B5EF4-FFF2-40B4-BE49-F238E27FC236}">
                <a16:creationId xmlns:a16="http://schemas.microsoft.com/office/drawing/2014/main" xmlns="" id="{1950A278-6796-4C69-A910-EDF71BAE1284}"/>
              </a:ext>
            </a:extLst>
          </p:cNvPr>
          <p:cNvSpPr txBox="1"/>
          <p:nvPr/>
        </p:nvSpPr>
        <p:spPr>
          <a:xfrm>
            <a:off x="8535200" y="5742527"/>
            <a:ext cx="990721" cy="400110"/>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tr-TR" altLang="ko-KR" sz="2000" b="1" dirty="0" smtClean="0">
                <a:solidFill>
                  <a:schemeClr val="accent3"/>
                </a:solidFill>
                <a:cs typeface="Arial" pitchFamily="34" charset="0"/>
              </a:rPr>
              <a:t>+29</a:t>
            </a:r>
            <a:r>
              <a:rPr lang="en-US" altLang="ko-KR" sz="2000" b="1" dirty="0" smtClean="0">
                <a:solidFill>
                  <a:schemeClr val="accent3"/>
                </a:solidFill>
                <a:cs typeface="Arial" pitchFamily="34" charset="0"/>
              </a:rPr>
              <a:t>%</a:t>
            </a:r>
            <a:endParaRPr lang="ko-KR" altLang="en-US" sz="2000" b="1" dirty="0">
              <a:solidFill>
                <a:schemeClr val="accent3"/>
              </a:solidFill>
              <a:cs typeface="Arial" pitchFamily="34" charset="0"/>
            </a:endParaRPr>
          </a:p>
        </p:txBody>
      </p:sp>
      <p:sp>
        <p:nvSpPr>
          <p:cNvPr id="53" name="TextBox 4">
            <a:extLst>
              <a:ext uri="{FF2B5EF4-FFF2-40B4-BE49-F238E27FC236}">
                <a16:creationId xmlns:a16="http://schemas.microsoft.com/office/drawing/2014/main" xmlns="" id="{73C3FCE9-61D1-4FFC-B860-F1E61B7BCC3F}"/>
              </a:ext>
            </a:extLst>
          </p:cNvPr>
          <p:cNvSpPr txBox="1"/>
          <p:nvPr/>
        </p:nvSpPr>
        <p:spPr>
          <a:xfrm>
            <a:off x="7061433" y="5750117"/>
            <a:ext cx="772153" cy="400110"/>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2000" b="1" dirty="0">
                <a:solidFill>
                  <a:schemeClr val="accent1"/>
                </a:solidFill>
                <a:cs typeface="Arial" pitchFamily="34" charset="0"/>
              </a:rPr>
              <a:t>70%</a:t>
            </a:r>
            <a:endParaRPr lang="ko-KR" altLang="en-US" sz="2000" b="1" dirty="0">
              <a:solidFill>
                <a:schemeClr val="accent1"/>
              </a:solidFill>
              <a:cs typeface="Arial" pitchFamily="34" charset="0"/>
            </a:endParaRPr>
          </a:p>
        </p:txBody>
      </p:sp>
      <p:sp>
        <p:nvSpPr>
          <p:cNvPr id="54" name="TextBox 4">
            <a:extLst>
              <a:ext uri="{FF2B5EF4-FFF2-40B4-BE49-F238E27FC236}">
                <a16:creationId xmlns:a16="http://schemas.microsoft.com/office/drawing/2014/main" xmlns="" id="{6A1F9B32-7C2E-4D11-A764-DA92D2B3FAF7}"/>
              </a:ext>
            </a:extLst>
          </p:cNvPr>
          <p:cNvSpPr txBox="1"/>
          <p:nvPr/>
        </p:nvSpPr>
        <p:spPr>
          <a:xfrm>
            <a:off x="5266934" y="5750117"/>
            <a:ext cx="958258" cy="400110"/>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tr-TR" altLang="ko-KR" sz="2000" b="1" dirty="0" smtClean="0">
                <a:solidFill>
                  <a:schemeClr val="accent3"/>
                </a:solidFill>
                <a:cs typeface="Arial" pitchFamily="34" charset="0"/>
              </a:rPr>
              <a:t>30</a:t>
            </a:r>
            <a:r>
              <a:rPr lang="en-US" altLang="ko-KR" sz="2000" b="1" dirty="0" smtClean="0">
                <a:solidFill>
                  <a:schemeClr val="accent3"/>
                </a:solidFill>
                <a:cs typeface="Arial" pitchFamily="34" charset="0"/>
              </a:rPr>
              <a:t>%</a:t>
            </a:r>
            <a:endParaRPr lang="ko-KR" altLang="en-US" sz="2000" b="1" dirty="0">
              <a:solidFill>
                <a:schemeClr val="accent3"/>
              </a:solidFill>
              <a:cs typeface="Arial" pitchFamily="34" charset="0"/>
            </a:endParaRPr>
          </a:p>
        </p:txBody>
      </p:sp>
      <p:sp>
        <p:nvSpPr>
          <p:cNvPr id="59" name="TextBox 58">
            <a:extLst>
              <a:ext uri="{FF2B5EF4-FFF2-40B4-BE49-F238E27FC236}">
                <a16:creationId xmlns:a16="http://schemas.microsoft.com/office/drawing/2014/main" xmlns="" id="{519FFD34-F5B7-47A1-97B2-7AD48F83F03A}"/>
              </a:ext>
            </a:extLst>
          </p:cNvPr>
          <p:cNvSpPr txBox="1"/>
          <p:nvPr/>
        </p:nvSpPr>
        <p:spPr>
          <a:xfrm>
            <a:off x="895322" y="1702716"/>
            <a:ext cx="2001594" cy="830997"/>
          </a:xfrm>
          <a:prstGeom prst="rect">
            <a:avLst/>
          </a:prstGeom>
          <a:noFill/>
        </p:spPr>
        <p:txBody>
          <a:bodyPr wrap="square" rtlCol="0">
            <a:spAutoFit/>
          </a:bodyPr>
          <a:lstStyle/>
          <a:p>
            <a:r>
              <a:rPr lang="tr-TR" altLang="ko-KR" sz="2400" b="1" dirty="0" smtClean="0">
                <a:solidFill>
                  <a:schemeClr val="accent1"/>
                </a:solidFill>
                <a:cs typeface="Arial" pitchFamily="34" charset="0"/>
              </a:rPr>
              <a:t>Ensemble Model</a:t>
            </a:r>
            <a:endParaRPr lang="ko-KR" altLang="en-US" sz="2400" b="1" dirty="0">
              <a:solidFill>
                <a:schemeClr val="accent1"/>
              </a:solidFill>
              <a:cs typeface="Arial" pitchFamily="34" charset="0"/>
            </a:endParaRPr>
          </a:p>
        </p:txBody>
      </p:sp>
      <p:sp>
        <p:nvSpPr>
          <p:cNvPr id="60" name="TextBox 59">
            <a:extLst>
              <a:ext uri="{FF2B5EF4-FFF2-40B4-BE49-F238E27FC236}">
                <a16:creationId xmlns:a16="http://schemas.microsoft.com/office/drawing/2014/main" xmlns="" id="{519FFD34-F5B7-47A1-97B2-7AD48F83F03A}"/>
              </a:ext>
            </a:extLst>
          </p:cNvPr>
          <p:cNvSpPr txBox="1"/>
          <p:nvPr/>
        </p:nvSpPr>
        <p:spPr>
          <a:xfrm>
            <a:off x="895322" y="4243738"/>
            <a:ext cx="2001594" cy="830997"/>
          </a:xfrm>
          <a:prstGeom prst="rect">
            <a:avLst/>
          </a:prstGeom>
          <a:noFill/>
        </p:spPr>
        <p:txBody>
          <a:bodyPr wrap="square" rtlCol="0">
            <a:spAutoFit/>
          </a:bodyPr>
          <a:lstStyle/>
          <a:p>
            <a:r>
              <a:rPr lang="tr-TR" altLang="ko-KR" sz="2400" b="1" dirty="0" smtClean="0">
                <a:solidFill>
                  <a:schemeClr val="accent1"/>
                </a:solidFill>
                <a:cs typeface="Arial" pitchFamily="34" charset="0"/>
              </a:rPr>
              <a:t>Yearly Inflation</a:t>
            </a:r>
            <a:endParaRPr lang="ko-KR" altLang="en-US" sz="2400" b="1" dirty="0">
              <a:solidFill>
                <a:schemeClr val="accent1"/>
              </a:solidFill>
              <a:cs typeface="Arial" pitchFamily="34" charset="0"/>
            </a:endParaRPr>
          </a:p>
        </p:txBody>
      </p:sp>
      <p:grpSp>
        <p:nvGrpSpPr>
          <p:cNvPr id="65" name="Group 64">
            <a:extLst>
              <a:ext uri="{FF2B5EF4-FFF2-40B4-BE49-F238E27FC236}">
                <a16:creationId xmlns:a16="http://schemas.microsoft.com/office/drawing/2014/main" xmlns="" id="{EE1BA2B2-5A85-47D4-8672-A257FB72A380}"/>
              </a:ext>
            </a:extLst>
          </p:cNvPr>
          <p:cNvGrpSpPr>
            <a:grpSpLocks noChangeAspect="1"/>
          </p:cNvGrpSpPr>
          <p:nvPr/>
        </p:nvGrpSpPr>
        <p:grpSpPr>
          <a:xfrm>
            <a:off x="8472484" y="1739394"/>
            <a:ext cx="1079981" cy="3728336"/>
            <a:chOff x="1756672" y="2057490"/>
            <a:chExt cx="1042806" cy="3600000"/>
          </a:xfrm>
          <a:solidFill>
            <a:schemeClr val="accent2">
              <a:lumMod val="75000"/>
            </a:schemeClr>
          </a:solidFill>
        </p:grpSpPr>
        <p:sp>
          <p:nvSpPr>
            <p:cNvPr id="66" name="Freeform 18">
              <a:extLst>
                <a:ext uri="{FF2B5EF4-FFF2-40B4-BE49-F238E27FC236}">
                  <a16:creationId xmlns:a16="http://schemas.microsoft.com/office/drawing/2014/main" xmlns="" id="{720DEF90-A328-4A52-B874-579926E7EE37}"/>
                </a:ext>
              </a:extLst>
            </p:cNvPr>
            <p:cNvSpPr>
              <a:spLocks noChangeAspect="1"/>
            </p:cNvSpPr>
            <p:nvPr/>
          </p:nvSpPr>
          <p:spPr bwMode="auto">
            <a:xfrm>
              <a:off x="2099500" y="2057490"/>
              <a:ext cx="347031" cy="360000"/>
            </a:xfrm>
            <a:custGeom>
              <a:avLst/>
              <a:gdLst/>
              <a:ahLst/>
              <a:cxnLst/>
              <a:rect l="l" t="t" r="r" b="b"/>
              <a:pathLst>
                <a:path w="347031" h="360000">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67" name="Freeform 18">
              <a:extLst>
                <a:ext uri="{FF2B5EF4-FFF2-40B4-BE49-F238E27FC236}">
                  <a16:creationId xmlns:a16="http://schemas.microsoft.com/office/drawing/2014/main" xmlns="" id="{84882BE6-6B32-4B2C-A9ED-24BA445BED93}"/>
                </a:ext>
              </a:extLst>
            </p:cNvPr>
            <p:cNvSpPr>
              <a:spLocks noChangeAspect="1"/>
            </p:cNvSpPr>
            <p:nvPr/>
          </p:nvSpPr>
          <p:spPr bwMode="auto">
            <a:xfrm>
              <a:off x="1805171" y="2417490"/>
              <a:ext cx="935688" cy="360000"/>
            </a:xfrm>
            <a:custGeom>
              <a:avLst/>
              <a:gdLst/>
              <a:ahLst/>
              <a:cxnLst/>
              <a:rect l="l" t="t" r="r" b="b"/>
              <a:pathLst>
                <a:path w="935688" h="360000">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68" name="Freeform 18">
              <a:extLst>
                <a:ext uri="{FF2B5EF4-FFF2-40B4-BE49-F238E27FC236}">
                  <a16:creationId xmlns:a16="http://schemas.microsoft.com/office/drawing/2014/main" xmlns="" id="{B230366B-F4C0-4578-AEAE-ECDF0AB0BBEF}"/>
                </a:ext>
              </a:extLst>
            </p:cNvPr>
            <p:cNvSpPr>
              <a:spLocks noChangeAspect="1"/>
            </p:cNvSpPr>
            <p:nvPr/>
          </p:nvSpPr>
          <p:spPr bwMode="auto">
            <a:xfrm>
              <a:off x="1765678" y="2777490"/>
              <a:ext cx="1014675" cy="360000"/>
            </a:xfrm>
            <a:custGeom>
              <a:avLst/>
              <a:gdLst/>
              <a:ahLst/>
              <a:cxnLst/>
              <a:rect l="l" t="t" r="r" b="b"/>
              <a:pathLst>
                <a:path w="1014675" h="360000">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69" name="Freeform 18">
              <a:extLst>
                <a:ext uri="{FF2B5EF4-FFF2-40B4-BE49-F238E27FC236}">
                  <a16:creationId xmlns:a16="http://schemas.microsoft.com/office/drawing/2014/main" xmlns="" id="{34D2E4F1-EBB7-478E-83D6-380D5DDC9762}"/>
                </a:ext>
              </a:extLst>
            </p:cNvPr>
            <p:cNvSpPr>
              <a:spLocks noChangeAspect="1"/>
            </p:cNvSpPr>
            <p:nvPr/>
          </p:nvSpPr>
          <p:spPr bwMode="auto">
            <a:xfrm>
              <a:off x="1764389" y="3137490"/>
              <a:ext cx="1035089" cy="360000"/>
            </a:xfrm>
            <a:custGeom>
              <a:avLst/>
              <a:gdLst/>
              <a:ahLst/>
              <a:cxnLst/>
              <a:rect l="l" t="t" r="r" b="b"/>
              <a:pathLst>
                <a:path w="1035089" h="360000">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0" name="Freeform 18">
              <a:extLst>
                <a:ext uri="{FF2B5EF4-FFF2-40B4-BE49-F238E27FC236}">
                  <a16:creationId xmlns:a16="http://schemas.microsoft.com/office/drawing/2014/main" xmlns="" id="{0C3B7E1F-6D07-49C4-9A45-B4F421B1D6A2}"/>
                </a:ext>
              </a:extLst>
            </p:cNvPr>
            <p:cNvSpPr>
              <a:spLocks noChangeAspect="1"/>
            </p:cNvSpPr>
            <p:nvPr/>
          </p:nvSpPr>
          <p:spPr bwMode="auto">
            <a:xfrm>
              <a:off x="1763688" y="3497490"/>
              <a:ext cx="1018654" cy="360000"/>
            </a:xfrm>
            <a:custGeom>
              <a:avLst/>
              <a:gdLst/>
              <a:ahLst/>
              <a:cxnLst/>
              <a:rect l="l" t="t" r="r" b="b"/>
              <a:pathLst>
                <a:path w="1018654" h="360000">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1" name="Freeform 18">
              <a:extLst>
                <a:ext uri="{FF2B5EF4-FFF2-40B4-BE49-F238E27FC236}">
                  <a16:creationId xmlns:a16="http://schemas.microsoft.com/office/drawing/2014/main" xmlns="" id="{1DAE6797-07CD-4EAD-BF19-91BEFA4E56F3}"/>
                </a:ext>
              </a:extLst>
            </p:cNvPr>
            <p:cNvSpPr>
              <a:spLocks noChangeAspect="1"/>
            </p:cNvSpPr>
            <p:nvPr/>
          </p:nvSpPr>
          <p:spPr bwMode="auto">
            <a:xfrm>
              <a:off x="1756672" y="3857490"/>
              <a:ext cx="1032687" cy="360000"/>
            </a:xfrm>
            <a:custGeom>
              <a:avLst/>
              <a:gdLst/>
              <a:ahLst/>
              <a:cxnLst/>
              <a:rect l="l" t="t" r="r" b="b"/>
              <a:pathLst>
                <a:path w="1032687" h="360000">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2" name="Freeform 18">
              <a:extLst>
                <a:ext uri="{FF2B5EF4-FFF2-40B4-BE49-F238E27FC236}">
                  <a16:creationId xmlns:a16="http://schemas.microsoft.com/office/drawing/2014/main" xmlns="" id="{6BA40CB2-5988-4001-A037-58820AA4C7AA}"/>
                </a:ext>
              </a:extLst>
            </p:cNvPr>
            <p:cNvSpPr>
              <a:spLocks noChangeAspect="1"/>
            </p:cNvSpPr>
            <p:nvPr/>
          </p:nvSpPr>
          <p:spPr bwMode="auto">
            <a:xfrm>
              <a:off x="1941253" y="4217490"/>
              <a:ext cx="698451" cy="360000"/>
            </a:xfrm>
            <a:custGeom>
              <a:avLst/>
              <a:gdLst/>
              <a:ahLst/>
              <a:cxnLst/>
              <a:rect l="l" t="t" r="r" b="b"/>
              <a:pathLst>
                <a:path w="698451" h="360000">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3" name="Freeform 18">
              <a:extLst>
                <a:ext uri="{FF2B5EF4-FFF2-40B4-BE49-F238E27FC236}">
                  <a16:creationId xmlns:a16="http://schemas.microsoft.com/office/drawing/2014/main" xmlns="" id="{053BDB05-91C4-47CC-BA6D-53FD4B81B199}"/>
                </a:ext>
              </a:extLst>
            </p:cNvPr>
            <p:cNvSpPr>
              <a:spLocks noChangeAspect="1"/>
            </p:cNvSpPr>
            <p:nvPr/>
          </p:nvSpPr>
          <p:spPr bwMode="auto">
            <a:xfrm>
              <a:off x="1906903" y="4577490"/>
              <a:ext cx="748098" cy="360000"/>
            </a:xfrm>
            <a:custGeom>
              <a:avLst/>
              <a:gdLst/>
              <a:ahLst/>
              <a:cxnLst/>
              <a:rect l="l" t="t" r="r" b="b"/>
              <a:pathLst>
                <a:path w="748098" h="360000">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4" name="Freeform 18">
              <a:extLst>
                <a:ext uri="{FF2B5EF4-FFF2-40B4-BE49-F238E27FC236}">
                  <a16:creationId xmlns:a16="http://schemas.microsoft.com/office/drawing/2014/main" xmlns="" id="{93102BB0-DF86-47A3-85A6-760B556480C3}"/>
                </a:ext>
              </a:extLst>
            </p:cNvPr>
            <p:cNvSpPr>
              <a:spLocks noChangeAspect="1"/>
            </p:cNvSpPr>
            <p:nvPr/>
          </p:nvSpPr>
          <p:spPr bwMode="auto">
            <a:xfrm>
              <a:off x="1937210" y="4937490"/>
              <a:ext cx="687484" cy="360000"/>
            </a:xfrm>
            <a:custGeom>
              <a:avLst/>
              <a:gdLst/>
              <a:ahLst/>
              <a:cxnLst/>
              <a:rect l="l" t="t" r="r" b="b"/>
              <a:pathLst>
                <a:path w="687484" h="360000">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5" name="Freeform 18">
              <a:extLst>
                <a:ext uri="{FF2B5EF4-FFF2-40B4-BE49-F238E27FC236}">
                  <a16:creationId xmlns:a16="http://schemas.microsoft.com/office/drawing/2014/main" xmlns="" id="{463BB3AF-FC21-45D1-8CEC-9DCEC1B0939A}"/>
                </a:ext>
              </a:extLst>
            </p:cNvPr>
            <p:cNvSpPr>
              <a:spLocks noChangeAspect="1"/>
            </p:cNvSpPr>
            <p:nvPr/>
          </p:nvSpPr>
          <p:spPr bwMode="auto">
            <a:xfrm>
              <a:off x="1943060" y="5297490"/>
              <a:ext cx="691661" cy="360000"/>
            </a:xfrm>
            <a:custGeom>
              <a:avLst/>
              <a:gdLst/>
              <a:ahLst/>
              <a:cxnLst/>
              <a:rect l="l" t="t" r="r" b="b"/>
              <a:pathLst>
                <a:path w="691661" h="360000">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grpSp>
      <p:sp>
        <p:nvSpPr>
          <p:cNvPr id="2" name="TextBox 1"/>
          <p:cNvSpPr txBox="1"/>
          <p:nvPr/>
        </p:nvSpPr>
        <p:spPr>
          <a:xfrm>
            <a:off x="895322" y="2669148"/>
            <a:ext cx="4000874" cy="1477328"/>
          </a:xfrm>
          <a:prstGeom prst="rect">
            <a:avLst/>
          </a:prstGeom>
          <a:noFill/>
        </p:spPr>
        <p:txBody>
          <a:bodyPr wrap="square" rtlCol="0">
            <a:spAutoFit/>
          </a:bodyPr>
          <a:lstStyle/>
          <a:p>
            <a:r>
              <a:rPr lang="tr-TR" altLang="ko-KR" dirty="0" smtClean="0">
                <a:solidFill>
                  <a:schemeClr val="tx1">
                    <a:lumMod val="75000"/>
                    <a:lumOff val="25000"/>
                  </a:schemeClr>
                </a:solidFill>
                <a:cs typeface="Arial" pitchFamily="34" charset="0"/>
              </a:rPr>
              <a:t>Weighted average ensembling method has been used.</a:t>
            </a:r>
          </a:p>
          <a:p>
            <a:r>
              <a:rPr lang="tr-TR" altLang="ko-KR" dirty="0" smtClean="0">
                <a:solidFill>
                  <a:schemeClr val="tx1">
                    <a:lumMod val="75000"/>
                    <a:lumOff val="25000"/>
                  </a:schemeClr>
                </a:solidFill>
                <a:cs typeface="Arial" pitchFamily="34" charset="0"/>
              </a:rPr>
              <a:t>The ensemble model has been created by using regression model and decision tree model. </a:t>
            </a:r>
            <a:endParaRPr lang="tr-TR" dirty="0"/>
          </a:p>
        </p:txBody>
      </p:sp>
      <p:sp>
        <p:nvSpPr>
          <p:cNvPr id="76" name="TextBox 75"/>
          <p:cNvSpPr txBox="1"/>
          <p:nvPr/>
        </p:nvSpPr>
        <p:spPr>
          <a:xfrm>
            <a:off x="895322" y="5074735"/>
            <a:ext cx="4000874" cy="1200329"/>
          </a:xfrm>
          <a:prstGeom prst="rect">
            <a:avLst/>
          </a:prstGeom>
          <a:noFill/>
        </p:spPr>
        <p:txBody>
          <a:bodyPr wrap="square" rtlCol="0">
            <a:spAutoFit/>
          </a:bodyPr>
          <a:lstStyle/>
          <a:p>
            <a:r>
              <a:rPr lang="tr-TR" altLang="ko-KR" dirty="0" smtClean="0">
                <a:solidFill>
                  <a:schemeClr val="tx1">
                    <a:lumMod val="75000"/>
                    <a:lumOff val="25000"/>
                  </a:schemeClr>
                </a:solidFill>
                <a:cs typeface="Arial" pitchFamily="34" charset="0"/>
              </a:rPr>
              <a:t>The inflation rate has been calculated by looking at the value changes of top 20 football players for the past year.</a:t>
            </a:r>
            <a:endParaRPr lang="tr-TR" dirty="0"/>
          </a:p>
        </p:txBody>
      </p:sp>
    </p:spTree>
    <p:extLst>
      <p:ext uri="{BB962C8B-B14F-4D97-AF65-F5344CB8AC3E}">
        <p14:creationId xmlns:p14="http://schemas.microsoft.com/office/powerpoint/2010/main" val="154592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E8C4BA08-0756-4562-B6BB-3567581436BE}"/>
              </a:ext>
            </a:extLst>
          </p:cNvPr>
          <p:cNvSpPr/>
          <p:nvPr/>
        </p:nvSpPr>
        <p:spPr>
          <a:xfrm>
            <a:off x="-10693"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948A2979-A456-4286-B8FC-8FF4C0C58EFD}"/>
              </a:ext>
            </a:extLst>
          </p:cNvPr>
          <p:cNvSpPr txBox="1"/>
          <p:nvPr/>
        </p:nvSpPr>
        <p:spPr>
          <a:xfrm>
            <a:off x="3022673" y="4406704"/>
            <a:ext cx="6123407" cy="830997"/>
          </a:xfrm>
          <a:prstGeom prst="rect">
            <a:avLst/>
          </a:prstGeom>
          <a:noFill/>
        </p:spPr>
        <p:txBody>
          <a:bodyPr wrap="square" rtlCol="0" anchor="ctr">
            <a:spAutoFit/>
          </a:bodyPr>
          <a:lstStyle/>
          <a:p>
            <a:pPr algn="ctr"/>
            <a:r>
              <a:rPr lang="tr-TR" altLang="ko-KR" sz="4800" dirty="0" smtClean="0">
                <a:solidFill>
                  <a:schemeClr val="tx1">
                    <a:lumMod val="85000"/>
                    <a:lumOff val="15000"/>
                  </a:schemeClr>
                </a:solidFill>
                <a:cs typeface="Arial" pitchFamily="34" charset="0"/>
              </a:rPr>
              <a:t>Analysing the Results</a:t>
            </a:r>
            <a:endParaRPr lang="ko-KR" altLang="en-US" sz="48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xmlns="" id="{35784B83-6120-4373-9C1F-DC8EEE6D58B3}"/>
              </a:ext>
            </a:extLst>
          </p:cNvPr>
          <p:cNvSpPr txBox="1"/>
          <p:nvPr/>
        </p:nvSpPr>
        <p:spPr>
          <a:xfrm>
            <a:off x="3054083" y="5225519"/>
            <a:ext cx="6123333" cy="379656"/>
          </a:xfrm>
          <a:prstGeom prst="rect">
            <a:avLst/>
          </a:prstGeom>
          <a:noFill/>
        </p:spPr>
        <p:txBody>
          <a:bodyPr wrap="square" rtlCol="0" anchor="ctr">
            <a:spAutoFit/>
          </a:bodyPr>
          <a:lstStyle/>
          <a:p>
            <a:pPr algn="ctr"/>
            <a:r>
              <a:rPr lang="tr-TR" altLang="ko-KR" sz="1867" dirty="0" smtClean="0">
                <a:solidFill>
                  <a:schemeClr val="tx1">
                    <a:lumMod val="85000"/>
                    <a:lumOff val="15000"/>
                  </a:schemeClr>
                </a:solidFill>
                <a:cs typeface="Arial" pitchFamily="34" charset="0"/>
              </a:rPr>
              <a:t>with up to date examples</a:t>
            </a:r>
            <a:endParaRPr lang="ko-KR" altLang="en-US" sz="1867" dirty="0">
              <a:solidFill>
                <a:schemeClr val="tx1">
                  <a:lumMod val="85000"/>
                  <a:lumOff val="15000"/>
                </a:schemeClr>
              </a:solidFill>
              <a:cs typeface="Arial" pitchFamily="34" charset="0"/>
            </a:endParaRPr>
          </a:p>
        </p:txBody>
      </p:sp>
      <p:sp>
        <p:nvSpPr>
          <p:cNvPr id="34" name="Freeform: Shape 33">
            <a:extLst>
              <a:ext uri="{FF2B5EF4-FFF2-40B4-BE49-F238E27FC236}">
                <a16:creationId xmlns:a16="http://schemas.microsoft.com/office/drawing/2014/main" xmlns="" id="{10D91C7C-18C2-4357-9B14-3FE03F0BA1D2}"/>
              </a:ext>
            </a:extLst>
          </p:cNvPr>
          <p:cNvSpPr/>
          <p:nvPr/>
        </p:nvSpPr>
        <p:spPr>
          <a:xfrm rot="348713">
            <a:off x="4869091" y="1086621"/>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xmlns="" id="{33051BB9-52DA-402A-ADE2-170E09F577D5}"/>
              </a:ext>
            </a:extLst>
          </p:cNvPr>
          <p:cNvSpPr/>
          <p:nvPr/>
        </p:nvSpPr>
        <p:spPr>
          <a:xfrm>
            <a:off x="3519747" y="3770353"/>
            <a:ext cx="5187293" cy="3323529"/>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xmlns="" id="{D9A876E0-27A1-49E8-B893-C9D017CF4E1A}"/>
              </a:ext>
            </a:extLst>
          </p:cNvPr>
          <p:cNvGrpSpPr/>
          <p:nvPr/>
        </p:nvGrpSpPr>
        <p:grpSpPr>
          <a:xfrm>
            <a:off x="5769442" y="3398290"/>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xmlns=""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xmlns=""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xmlns=""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96044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8320</TotalTime>
  <Words>983</Words>
  <Application>Microsoft Office PowerPoint</Application>
  <PresentationFormat>Custom</PresentationFormat>
  <Paragraphs>237</Paragraphs>
  <Slides>16</Slides>
  <Notes>0</Notes>
  <HiddenSlides>0</HiddenSlides>
  <MMClips>0</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ahmet yiğit</cp:lastModifiedBy>
  <cp:revision>188</cp:revision>
  <dcterms:created xsi:type="dcterms:W3CDTF">2018-04-24T17:14:44Z</dcterms:created>
  <dcterms:modified xsi:type="dcterms:W3CDTF">2019-01-14T17:19:29Z</dcterms:modified>
</cp:coreProperties>
</file>